
<file path=[Content_Types].xml><?xml version="1.0" encoding="utf-8"?>
<Types xmlns="http://schemas.openxmlformats.org/package/2006/content-types">
  <Default Extension="bin" ContentType="image/pn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3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4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5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6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7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8.xml" ContentType="application/vnd.openxmlformats-officedocument.theme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9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theme/theme10.xml" ContentType="application/vnd.openxmlformats-officedocument.theme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theme/theme11.xml" ContentType="application/vnd.openxmlformats-officedocument.theme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theme/theme12.xml" ContentType="application/vnd.openxmlformats-officedocument.theme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13.xml" ContentType="application/vnd.openxmlformats-officedocument.theme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theme/theme14.xml" ContentType="application/vnd.openxmlformats-officedocument.theme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theme/theme15.xml" ContentType="application/vnd.openxmlformats-officedocument.theme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theme/theme16.xml" ContentType="application/vnd.openxmlformats-officedocument.theme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929" r:id="rId5"/>
    <p:sldMasterId id="2147484045" r:id="rId6"/>
    <p:sldMasterId id="2147484062" r:id="rId7"/>
    <p:sldMasterId id="2147484098" r:id="rId8"/>
    <p:sldMasterId id="2147484254" r:id="rId9"/>
    <p:sldMasterId id="2147484266" r:id="rId10"/>
    <p:sldMasterId id="2147484308" r:id="rId11"/>
    <p:sldMasterId id="2147484333" r:id="rId12"/>
    <p:sldMasterId id="2147484359" r:id="rId13"/>
    <p:sldMasterId id="2147484415" r:id="rId14"/>
    <p:sldMasterId id="2147484436" r:id="rId15"/>
    <p:sldMasterId id="2147484450" r:id="rId16"/>
    <p:sldMasterId id="2147484462" r:id="rId17"/>
    <p:sldMasterId id="2147484480" r:id="rId18"/>
    <p:sldMasterId id="2147484531" r:id="rId19"/>
    <p:sldMasterId id="2147484547" r:id="rId20"/>
  </p:sldMasterIdLst>
  <p:notesMasterIdLst>
    <p:notesMasterId r:id="rId22"/>
  </p:notesMasterIdLst>
  <p:handoutMasterIdLst>
    <p:handoutMasterId r:id="rId23"/>
  </p:handoutMasterIdLst>
  <p:sldIdLst>
    <p:sldId id="214748020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883674-7BDF-F150-6503-2AC772CEA312}" name="Nicholas Colyer" initials="NC" userId="S::nick.colyer@ahead.com::c4ad98ed-8fe5-4976-81ed-189df68d911c" providerId="AD"/>
  <p188:author id="{A449FE83-8C94-01A3-903D-98FC73EF50A0}" name="Connor Hampton" initials="CH" userId="S::connor.hampton@ahead.com::6fb501f9-f7fe-4018-a400-c3f1850c055c" providerId="AD"/>
  <p188:author id="{049C85C8-674D-75BC-40B5-36428D1C6D9F}" name="Ranj Krishnamurthy" initials="RK" userId="S::ranjani.krishnamurthy@ahead.com::efcd87dc-f725-47c6-a852-d74da7c521f5" providerId="AD"/>
  <p188:author id="{C5D91FD3-4C5F-0981-99FC-48B8DE4A046B}" name="Sam Mock" initials="SM" userId="S::sam.mock@ahead.com::15f2a042-5325-4884-bd80-69c04599cdb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B2B"/>
    <a:srgbClr val="EBF0F2"/>
    <a:srgbClr val="ECF1F3"/>
    <a:srgbClr val="EB5056"/>
    <a:srgbClr val="5663C0"/>
    <a:srgbClr val="9DE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9" autoAdjust="0"/>
    <p:restoredTop sz="90200" autoAdjust="0"/>
  </p:normalViewPr>
  <p:slideViewPr>
    <p:cSldViewPr snapToGrid="0">
      <p:cViewPr>
        <p:scale>
          <a:sx n="100" d="100"/>
          <a:sy n="100" d="100"/>
        </p:scale>
        <p:origin x="945" y="6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664903-9662-6591-2572-6BABFF17E0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A6616C-AE1D-5137-A17D-3D0E014BA4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E5A6F-54C0-BD46-A474-B7F23DBDB7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96FEC-D12D-7A4A-B5F3-CA45629900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86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D8D2B-B6F3-114F-80F4-13B474AAF63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78308-E7A6-194C-9A26-E1042FD1D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31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5.svg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bin"/><Relationship Id="rId2" Type="http://schemas.openxmlformats.org/officeDocument/2006/relationships/image" Target="../media/image73.bin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sv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svg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svg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5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5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5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5.sv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5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5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5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sv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sv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sv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5.sv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sv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5.svg"/><Relationship Id="rId5" Type="http://schemas.openxmlformats.org/officeDocument/2006/relationships/image" Target="../media/image5.png"/><Relationship Id="rId4" Type="http://schemas.openxmlformats.org/officeDocument/2006/relationships/image" Target="../media/image72.sv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5.sv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5.sv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5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5.sv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5.sv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sv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5.svg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5.sv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5.sv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5.sv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5.sv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sv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sv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sv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5.sv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5.sv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5.svg"/></Relationships>
</file>

<file path=ppt/slideLayouts/_rels/slideLayout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3" Type="http://schemas.openxmlformats.org/officeDocument/2006/relationships/image" Target="../media/image67.png"/><Relationship Id="rId7" Type="http://schemas.openxmlformats.org/officeDocument/2006/relationships/image" Target="../media/image108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68.sv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5.sv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5.sv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6.sv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5.sv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5.svg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5.svg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5.svg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5.sv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96.sv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1.png"/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5.sv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6.sv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6.svg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sv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sv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0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sv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sv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sv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sv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9.svg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png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png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pn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1.png"/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svg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3" Type="http://schemas.openxmlformats.org/officeDocument/2006/relationships/image" Target="../media/image67.png"/><Relationship Id="rId7" Type="http://schemas.openxmlformats.org/officeDocument/2006/relationships/image" Target="../media/image108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68.sv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svg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9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3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0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5.pn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9.sv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0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5.png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6.png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6.pn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6.png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6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1.png"/><Relationship Id="rId1" Type="http://schemas.openxmlformats.org/officeDocument/2006/relationships/slideMaster" Target="../slideMasters/slideMaster10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9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0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1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2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4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5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6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38.jpe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0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2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2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4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5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6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9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0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1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2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3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4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sv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5.sv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5.sv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5.sv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5.sv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5.svg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5.svg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5.sv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5.sv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5.svg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5.svg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5.svg"/><Relationship Id="rId5" Type="http://schemas.openxmlformats.org/officeDocument/2006/relationships/image" Target="../media/image5.png"/><Relationship Id="rId4" Type="http://schemas.openxmlformats.org/officeDocument/2006/relationships/image" Target="../media/image72.svg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5.svg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5.svg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5.svg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5.svg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1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5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png"/><Relationship Id="rId4" Type="http://schemas.openxmlformats.org/officeDocument/2006/relationships/image" Target="../media/image12.svg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1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5.sv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5.svg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2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5.svg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2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2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2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5.svg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5.svg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3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3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3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6.png"/><Relationship Id="rId1" Type="http://schemas.openxmlformats.org/officeDocument/2006/relationships/slideMaster" Target="../slideMasters/slideMaster13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bin"/><Relationship Id="rId1" Type="http://schemas.openxmlformats.org/officeDocument/2006/relationships/slideMaster" Target="../slideMasters/slideMaster13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3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35.svg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35.svg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0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35.svg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35.sv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35.svg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35.sv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35.svg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96.sv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4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2.pn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2.pn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2.pn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2.pn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1.png"/><Relationship Id="rId1" Type="http://schemas.openxmlformats.org/officeDocument/2006/relationships/slideMaster" Target="../slideMasters/slideMaster14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5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5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5.svg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bin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5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5.xml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5.xml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5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157.png"/><Relationship Id="rId4" Type="http://schemas.openxmlformats.org/officeDocument/2006/relationships/image" Target="../media/image12.svg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5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5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bin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5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5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5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5.svg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5.svg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5.svg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5.svg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8.jpe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35.svg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Master" Target="../slideMasters/slideMaster16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9.jpe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35.svg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0.jpe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35.svg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Master" Target="../slideMasters/slideMaster16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2.jpe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35.sv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63.jpe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35.svg"/><Relationship Id="rId4" Type="http://schemas.openxmlformats.org/officeDocument/2006/relationships/image" Target="../media/image5.png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4.jpe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35.svg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2.jpe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6.svg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jpeg"/><Relationship Id="rId1" Type="http://schemas.openxmlformats.org/officeDocument/2006/relationships/slideMaster" Target="../slideMasters/slideMaster16.xml"/><Relationship Id="rId4" Type="http://schemas.microsoft.com/office/2007/relationships/hdphoto" Target="../media/hdphoto2.wdp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35.svg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jpeg"/><Relationship Id="rId1" Type="http://schemas.openxmlformats.org/officeDocument/2006/relationships/slideMaster" Target="../slideMasters/slideMaster16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6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svg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svg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svg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svg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svg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sv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svg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svg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svg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68.sv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sv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svg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svg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svg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svg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svg"/></Relationships>
</file>

<file path=ppt/slideLayouts/_rels/slideLayout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7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svg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17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svg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svg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svg"/></Relationships>
</file>

<file path=ppt/slideLayouts/_rels/slideLayout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Master" Target="../slideMasters/slideMaster17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17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7.jpeg"/><Relationship Id="rId1" Type="http://schemas.openxmlformats.org/officeDocument/2006/relationships/slideMaster" Target="../slideMasters/slideMaster17.xml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svg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svg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1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sv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svg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68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5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5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5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5.sv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5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5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5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5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svg"/><Relationship Id="rId5" Type="http://schemas.openxmlformats.org/officeDocument/2006/relationships/image" Target="../media/image5.png"/><Relationship Id="rId4" Type="http://schemas.openxmlformats.org/officeDocument/2006/relationships/image" Target="../media/image72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5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2568" y="4849402"/>
            <a:ext cx="9152333" cy="9335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568" y="2244029"/>
            <a:ext cx="6080125" cy="40708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spc="15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4" name="Picture 3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6D160348-621E-6F53-6C2C-095EE43843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875" y="1075038"/>
            <a:ext cx="1628340" cy="4070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480F6-180E-B507-4F43-7CC4FDA29B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F852B44-B51A-5654-AB51-531C775C2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2568" y="2633468"/>
            <a:ext cx="9152334" cy="20926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 dirty="0"/>
              <a:t>Title goes here and can continue here, also.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CB1B17-BC59-8C23-2E75-574C1285A491}"/>
              </a:ext>
            </a:extLst>
          </p:cNvPr>
          <p:cNvSpPr/>
          <p:nvPr userDrawn="1"/>
        </p:nvSpPr>
        <p:spPr>
          <a:xfrm>
            <a:off x="10894142" y="6292645"/>
            <a:ext cx="973393" cy="242377"/>
          </a:xfrm>
          <a:prstGeom prst="rect">
            <a:avLst/>
          </a:prstGeom>
          <a:solidFill>
            <a:srgbClr val="ECF1F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81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DD62-9F53-B167-A293-E35EBB07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A4EA6-467A-BE8C-5D7D-5DF3FE54B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5000" y="1825625"/>
            <a:ext cx="5384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FE965-43F6-A2B2-0493-3C7B12395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84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B1448B1-B8B9-7A3A-155C-095A1FD3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54722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High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3CEA8D-D917-8441-A2CF-F8C1A4C1A9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4599"/>
            <a:ext cx="12192000" cy="6902604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B8A469-62A7-4E45-A552-2F2584C24A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71153" y="-44604"/>
            <a:ext cx="7400144" cy="7160389"/>
          </a:xfrm>
          <a:custGeom>
            <a:avLst/>
            <a:gdLst>
              <a:gd name="connsiteX0" fmla="*/ 0 w 5550108"/>
              <a:gd name="connsiteY0" fmla="*/ 0 h 5375265"/>
              <a:gd name="connsiteX1" fmla="*/ 5550108 w 5550108"/>
              <a:gd name="connsiteY1" fmla="*/ 0 h 5375265"/>
              <a:gd name="connsiteX2" fmla="*/ 5550108 w 5550108"/>
              <a:gd name="connsiteY2" fmla="*/ 5375265 h 5375265"/>
              <a:gd name="connsiteX3" fmla="*/ 5320710 w 5550108"/>
              <a:gd name="connsiteY3" fmla="*/ 5349294 h 5375265"/>
              <a:gd name="connsiteX4" fmla="*/ 27841 w 5550108"/>
              <a:gd name="connsiteY4" fmla="*/ 215546 h 537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0108" h="5375265">
                <a:moveTo>
                  <a:pt x="0" y="0"/>
                </a:moveTo>
                <a:lnTo>
                  <a:pt x="5550108" y="0"/>
                </a:lnTo>
                <a:lnTo>
                  <a:pt x="5550108" y="5375265"/>
                </a:lnTo>
                <a:lnTo>
                  <a:pt x="5320710" y="5349294"/>
                </a:lnTo>
                <a:cubicBezTo>
                  <a:pt x="2600407" y="4979086"/>
                  <a:pt x="441638" y="2879758"/>
                  <a:pt x="27841" y="215546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9A0C479-AEA5-3E48-B23F-878CF619B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4203032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0812E39-4317-514B-B5A8-F1437B444D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2106557"/>
            <a:ext cx="4203032" cy="4064164"/>
          </a:xfrm>
          <a:prstGeom prst="rect">
            <a:avLst/>
          </a:prstGeom>
        </p:spPr>
        <p:txBody>
          <a:bodyPr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1pPr>
            <a:lvl2pPr marL="609037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2pPr>
            <a:lvl3pPr marL="913554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3B0A51F7-C997-764D-897D-C203402535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8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Nav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DA7158-47DF-AD17-9F89-E7F6CA95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F02370F-E5A7-B6EF-0648-CD661E311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4937" y="6346060"/>
            <a:ext cx="360986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fld id="{A1386E00-FEB9-4948-8786-D40D5ED0BD9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093D4E4E-2031-9A47-355C-032729357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5923" y="6346060"/>
            <a:ext cx="4114800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spc="100" baseline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9663244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op R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4E4CF1A-200C-7B68-99D0-8F3D2E190D15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 rot="1260000">
            <a:off x="8317473" y="-949575"/>
            <a:ext cx="3741123" cy="9760221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4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Long Hea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DA7158-47DF-AD17-9F89-E7F6CA95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6"/>
            <a:ext cx="10922000" cy="6658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A3E4271-CA85-C45F-77B5-444DC91D9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4937" y="6346060"/>
            <a:ext cx="360986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fld id="{A1386E00-FEB9-4948-8786-D40D5ED0BD9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24C42257-D4FD-FB9D-0885-3AFEEB13F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5923" y="6346060"/>
            <a:ext cx="4114800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spc="100" baseline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2087248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av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6E20-B2A2-EF9D-A4C3-101464D0C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25E08FF-CA35-0AB8-2AEF-2190DC1EF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4937" y="6346060"/>
            <a:ext cx="360986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fld id="{A1386E00-FEB9-4948-8786-D40D5ED0BD9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id="{6C14FDC9-3928-A0A6-C710-8FAB96B2F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5923" y="6346060"/>
            <a:ext cx="4114800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spc="100" baseline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E8F54B-D75E-1797-36EB-0971A681B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25625"/>
            <a:ext cx="10922000" cy="4351338"/>
          </a:xfrm>
        </p:spPr>
        <p:txBody>
          <a:bodyPr numCol="2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071418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DB1CA38-72E5-4A21-9649-70DB4199832D}"/>
              </a:ext>
            </a:extLst>
          </p:cNvPr>
          <p:cNvSpPr/>
          <p:nvPr userDrawn="1"/>
        </p:nvSpPr>
        <p:spPr>
          <a:xfrm>
            <a:off x="-3632523" y="480989"/>
            <a:ext cx="12344399" cy="543882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013E5962-CFC8-6848-73B1-4ED230D12D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69088" y="918747"/>
            <a:ext cx="4563306" cy="456330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493324A1-8184-06A7-CBFA-7759CA75BB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13289" y="918747"/>
            <a:ext cx="4563306" cy="456330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D141CE2E-2951-584A-9A09-5B9B488763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772987" y="918747"/>
            <a:ext cx="4563306" cy="456330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999F13-3AD2-C702-EA06-C403092F40FE}"/>
              </a:ext>
            </a:extLst>
          </p:cNvPr>
          <p:cNvSpPr txBox="1"/>
          <p:nvPr userDrawn="1"/>
        </p:nvSpPr>
        <p:spPr>
          <a:xfrm>
            <a:off x="1034415" y="4980420"/>
            <a:ext cx="323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enorite" pitchFamily="2" charset="0"/>
              </a:rPr>
              <a:t>Thank You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2595DAA-D0D5-6767-2B9D-5460617B9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4937" y="6346060"/>
            <a:ext cx="360986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fld id="{A1386E00-FEB9-4948-8786-D40D5ED0BD9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id="{1955E596-851E-0CBD-7C70-113B53798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5923" y="6346060"/>
            <a:ext cx="4114800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spc="100" baseline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0349293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ustry Slide - Nav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4">
            <a:extLst>
              <a:ext uri="{FF2B5EF4-FFF2-40B4-BE49-F238E27FC236}">
                <a16:creationId xmlns:a16="http://schemas.microsoft.com/office/drawing/2014/main" id="{C124415B-4FC6-4F0E-B719-90ECA8E863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2762" y="642649"/>
            <a:ext cx="7516812" cy="5417804"/>
          </a:xfrm>
          <a:prstGeom prst="roundRect">
            <a:avLst>
              <a:gd name="adj" fmla="val 8229"/>
            </a:avLst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D7C07-1E6E-F028-6AAD-A5182DE03AD8}"/>
              </a:ext>
            </a:extLst>
          </p:cNvPr>
          <p:cNvSpPr/>
          <p:nvPr userDrawn="1"/>
        </p:nvSpPr>
        <p:spPr>
          <a:xfrm>
            <a:off x="7009367" y="-43989"/>
            <a:ext cx="5314317" cy="67093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64000"/>
                </a:schemeClr>
              </a:gs>
              <a:gs pos="70000">
                <a:schemeClr val="bg2">
                  <a:alpha val="4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>
              <a:latin typeface="Tenorite" pitchFamily="2" charset="0"/>
            </a:endParaRPr>
          </a:p>
        </p:txBody>
      </p:sp>
      <p:sp>
        <p:nvSpPr>
          <p:cNvPr id="10" name="Picture Placeholder 26">
            <a:extLst>
              <a:ext uri="{FF2B5EF4-FFF2-40B4-BE49-F238E27FC236}">
                <a16:creationId xmlns:a16="http://schemas.microsoft.com/office/drawing/2014/main" id="{5BD6E876-251E-4AC6-0D05-EC5CD66EE0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45782" y="1184615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6">
            <a:extLst>
              <a:ext uri="{FF2B5EF4-FFF2-40B4-BE49-F238E27FC236}">
                <a16:creationId xmlns:a16="http://schemas.microsoft.com/office/drawing/2014/main" id="{85329489-3A93-781C-2816-18A4A88128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45782" y="1965737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26">
            <a:extLst>
              <a:ext uri="{FF2B5EF4-FFF2-40B4-BE49-F238E27FC236}">
                <a16:creationId xmlns:a16="http://schemas.microsoft.com/office/drawing/2014/main" id="{C91B6409-C05D-4CD8-EA4F-40861921E2E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45782" y="2746859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3" name="Picture Placeholder 26">
            <a:extLst>
              <a:ext uri="{FF2B5EF4-FFF2-40B4-BE49-F238E27FC236}">
                <a16:creationId xmlns:a16="http://schemas.microsoft.com/office/drawing/2014/main" id="{E5C83937-80F2-D2D4-1B73-5D8619E58B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745782" y="3527981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26">
            <a:extLst>
              <a:ext uri="{FF2B5EF4-FFF2-40B4-BE49-F238E27FC236}">
                <a16:creationId xmlns:a16="http://schemas.microsoft.com/office/drawing/2014/main" id="{84B401C4-0321-BDA5-CBBC-93C50542149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45782" y="4309103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2CF4C6FC-A567-9F43-AA8E-068B9C30BAE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745782" y="509022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D2C6948-A20B-A960-15A4-B5D4B7DAA7F2}"/>
              </a:ext>
            </a:extLst>
          </p:cNvPr>
          <p:cNvSpPr txBox="1">
            <a:spLocks/>
          </p:cNvSpPr>
          <p:nvPr userDrawn="1"/>
        </p:nvSpPr>
        <p:spPr>
          <a:xfrm>
            <a:off x="609600" y="4017122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tx2"/>
                </a:solidFill>
                <a:latin typeface="Tenorite" pitchFamily="2" charset="0"/>
              </a:rPr>
              <a:t>OUR WORK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DBD79EB-A124-42B9-71BA-E976F095A66B}"/>
              </a:ext>
            </a:extLst>
          </p:cNvPr>
          <p:cNvSpPr txBox="1">
            <a:spLocks/>
          </p:cNvSpPr>
          <p:nvPr userDrawn="1"/>
        </p:nvSpPr>
        <p:spPr>
          <a:xfrm>
            <a:off x="599521" y="1926820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tx2"/>
                </a:solidFill>
                <a:latin typeface="Tenorite" pitchFamily="2" charset="0"/>
              </a:rPr>
              <a:t>CLIENT CHALLENGES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CDF818E-1D6A-6995-056E-B6BF19C67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521" y="506300"/>
            <a:ext cx="4782532" cy="1325563"/>
          </a:xfrm>
          <a:prstGeom prst="rect">
            <a:avLst/>
          </a:prstGeom>
        </p:spPr>
        <p:txBody>
          <a:bodyPr/>
          <a:lstStyle>
            <a:lvl1pPr>
              <a:defRPr sz="370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AHEAD in (Industry)</a:t>
            </a:r>
          </a:p>
        </p:txBody>
      </p:sp>
      <p:pic>
        <p:nvPicPr>
          <p:cNvPr id="19" name="Picture 18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FA07133C-8AAD-01C1-7F8F-38B84BFFE9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3E1270-C745-DBC8-58D9-78C5CC41EE6F}"/>
              </a:ext>
            </a:extLst>
          </p:cNvPr>
          <p:cNvSpPr txBox="1"/>
          <p:nvPr userDrawn="1"/>
        </p:nvSpPr>
        <p:spPr>
          <a:xfrm>
            <a:off x="9184640" y="6327126"/>
            <a:ext cx="1857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i="1" spc="0">
                <a:solidFill>
                  <a:schemeClr val="bg1">
                    <a:lumMod val="75000"/>
                  </a:schemeClr>
                </a:solidFill>
                <a:effectLst/>
                <a:latin typeface="Tenorite" pitchFamily="2" charset="0"/>
              </a:rPr>
              <a:t>Confidential to AHEAD</a:t>
            </a:r>
            <a:endParaRPr lang="en-US" sz="1100" i="1" spc="0">
              <a:solidFill>
                <a:schemeClr val="bg1">
                  <a:lumMod val="75000"/>
                </a:schemeClr>
              </a:solidFill>
              <a:latin typeface="Tenorite" pitchFamily="2" charset="0"/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674E19BE-901F-C6D9-8057-17CCFABD7C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9521" y="2306787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4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930E7F66-8CE1-3BAD-6244-34354206DE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521" y="4397089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4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C33D9-8588-DFF8-20D4-0E82CFE346B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70BA9-4126-A43A-0D50-9542BBA2F11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1386E00-FEB9-4948-8786-D40D5ED0BD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ccelerating-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59CBCF3F-76AD-A2DB-CFB7-03A89A068306}"/>
              </a:ext>
            </a:extLst>
          </p:cNvPr>
          <p:cNvSpPr txBox="1">
            <a:spLocks/>
          </p:cNvSpPr>
          <p:nvPr userDrawn="1"/>
        </p:nvSpPr>
        <p:spPr>
          <a:xfrm>
            <a:off x="686962" y="2035914"/>
            <a:ext cx="4833113" cy="673439"/>
          </a:xfrm>
          <a:prstGeom prst="rect">
            <a:avLst/>
          </a:prstGeom>
        </p:spPr>
        <p:txBody>
          <a:bodyPr anchor="ctr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  <a:spcBef>
                <a:spcPts val="3000"/>
              </a:spcBef>
            </a:pPr>
            <a:r>
              <a:rPr lang="en-US" sz="5400" i="1" spc="50">
                <a:solidFill>
                  <a:schemeClr val="tx1"/>
                </a:solidFill>
                <a:latin typeface="PT Serif" panose="020A0603040505020204" pitchFamily="18" charset="77"/>
              </a:rPr>
              <a:t>Accelerating</a:t>
            </a:r>
            <a:endParaRPr lang="en-US" sz="6600" spc="50">
              <a:solidFill>
                <a:schemeClr val="tx1"/>
              </a:solidFill>
              <a:latin typeface="PT Serif" panose="020A0603040505020204" pitchFamily="18" charset="77"/>
            </a:endParaRP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D9ABEC60-CAFB-7734-4FB4-C4C22C31DF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392807" y="707199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3F629ABD-4DC1-EB04-5DF8-6137CC30044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12734" y="500431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B2E93C4-E030-A41D-3715-35930220203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1654" y="4423752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6" name="Picture Placeholder 26">
            <a:extLst>
              <a:ext uri="{FF2B5EF4-FFF2-40B4-BE49-F238E27FC236}">
                <a16:creationId xmlns:a16="http://schemas.microsoft.com/office/drawing/2014/main" id="{CFCE212F-73EC-DC5A-A791-C53A4861420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400019" y="3497976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5" name="Picture Placeholder 26">
            <a:extLst>
              <a:ext uri="{FF2B5EF4-FFF2-40B4-BE49-F238E27FC236}">
                <a16:creationId xmlns:a16="http://schemas.microsoft.com/office/drawing/2014/main" id="{04C97C8F-65AB-D1BC-A774-109ED9FDA2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51058" y="228253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7A46C2-8F3F-29E8-0EC0-DC5292BDA591}"/>
              </a:ext>
            </a:extLst>
          </p:cNvPr>
          <p:cNvSpPr txBox="1"/>
          <p:nvPr userDrawn="1"/>
        </p:nvSpPr>
        <p:spPr>
          <a:xfrm>
            <a:off x="603228" y="2623130"/>
            <a:ext cx="41651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spc="1000">
                <a:solidFill>
                  <a:schemeClr val="accent1"/>
                </a:solidFill>
                <a:latin typeface="Tenorite" pitchFamily="2" charset="0"/>
              </a:rPr>
              <a:t>IMPACT</a:t>
            </a:r>
            <a:endParaRPr lang="en-US" sz="7200">
              <a:latin typeface="Tenorite" pitchFamily="2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B771800-E485-2F2B-FD8F-D8C40DBAF2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2963" y="1255433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8567E51F-5774-6AEC-E9F4-3D6233E53C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42334" y="2809013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5A35271B-351A-5C6B-E87B-55AA4EC556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80175" y="4043899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0AAD9048-5A81-944C-554D-EE1ED4424C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1810" y="4961217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3C06C05C-C5B9-F40F-EA03-5AF4EAA363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92890" y="5525014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E9C9CE2-3E08-428F-48C8-77B09EE7C39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501222" y="355567"/>
            <a:ext cx="1744662" cy="1744663"/>
          </a:xfrm>
          <a:prstGeom prst="ellipse">
            <a:avLst/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DD452C84-B7D1-FE72-24CA-AFE53BB2758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862183" y="355567"/>
            <a:ext cx="1744662" cy="1744663"/>
          </a:xfrm>
          <a:prstGeom prst="ellipse">
            <a:avLst/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7F35BCF2-EF25-E6AE-7BDE-2D3B544C125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501222" y="4757770"/>
            <a:ext cx="1744662" cy="1744663"/>
          </a:xfrm>
          <a:prstGeom prst="ellipse">
            <a:avLst/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D9967294-761E-377E-8CCF-BD7A61B0377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39236" y="2548287"/>
            <a:ext cx="1744662" cy="1744663"/>
          </a:xfrm>
          <a:prstGeom prst="ellipse">
            <a:avLst/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D7BFFE05-D336-7F36-BBB3-44FFB4FB464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53027" y="4748438"/>
            <a:ext cx="1744662" cy="1744663"/>
          </a:xfrm>
          <a:prstGeom prst="ellipse">
            <a:avLst/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pic>
        <p:nvPicPr>
          <p:cNvPr id="2" name="Picture 1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72EBC664-0715-295C-2688-BC668D089F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BBCD90-E685-4FAD-DBC3-1140E0A2F868}"/>
              </a:ext>
            </a:extLst>
          </p:cNvPr>
          <p:cNvSpPr txBox="1"/>
          <p:nvPr userDrawn="1"/>
        </p:nvSpPr>
        <p:spPr>
          <a:xfrm>
            <a:off x="9184640" y="6327126"/>
            <a:ext cx="1857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i="1" spc="0">
                <a:solidFill>
                  <a:schemeClr val="bg1">
                    <a:lumMod val="75000"/>
                  </a:schemeClr>
                </a:solidFill>
                <a:effectLst/>
                <a:latin typeface="Tenorite" pitchFamily="2" charset="0"/>
              </a:rPr>
              <a:t>Confidential to AHEAD</a:t>
            </a:r>
            <a:endParaRPr lang="en-US" sz="1100" i="1" spc="0">
              <a:solidFill>
                <a:schemeClr val="bg1">
                  <a:lumMod val="75000"/>
                </a:schemeClr>
              </a:solidFill>
              <a:latin typeface="Tenori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81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 B - Nav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DAA4E08-EE73-4376-759E-D410451D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A4FAB3E-2A13-3111-0C3A-13558480D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4937" y="6346060"/>
            <a:ext cx="360986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5EB8B1AF-D0A1-DD73-BA5E-8A42DBA83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5923" y="6346060"/>
            <a:ext cx="4114800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spc="100" baseline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64CC8C9-E470-DB41-70CA-9F82DA04EC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1" y="1690688"/>
            <a:ext cx="10965328" cy="30997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1"/>
                </a:solidFill>
                <a:latin typeface="Tenorite" pitchFamily="2" charset="0"/>
                <a:ea typeface="Tenorite" pitchFamily="2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41534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1736F3E-A267-DDD8-C899-3BB73F7F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553178-374B-C944-270F-E4EA60CB7E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4A234C-EE16-81E8-487B-23EF029E52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386E00-FEB9-4948-8786-D40D5ED0BD9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3371D69-4402-D861-7228-340765052B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1" y="1690688"/>
            <a:ext cx="10965328" cy="30997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1"/>
                </a:solidFill>
                <a:latin typeface="Tenorite" pitchFamily="2" charset="0"/>
                <a:ea typeface="Tenorite" pitchFamily="2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7E883-86EE-0302-A4E9-D246C2928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2194559"/>
            <a:ext cx="10922000" cy="3982403"/>
          </a:xfrm>
        </p:spPr>
        <p:txBody>
          <a:bodyPr numCol="2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0376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66DADE-78D5-B786-ED1C-C70C1793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6"/>
            <a:ext cx="10726790" cy="6658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23513BF-3A7C-CAFD-C671-4733C6ED6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001" y="1571946"/>
            <a:ext cx="4748658" cy="49719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DFFF53F-5C70-A9D6-BA34-1577B1524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001" y="2178123"/>
            <a:ext cx="4748658" cy="3929348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0677ADD-0106-5596-D2D6-8AA9549833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3131" y="1571946"/>
            <a:ext cx="4748659" cy="49719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4206DE3-6709-9B84-539E-CD3F6A6305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3131" y="2178123"/>
            <a:ext cx="4748659" cy="3929348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95978F1-27B3-5CE5-1A94-10263B272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4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Left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387702E2-D651-8C46-9CD4-61AD952506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lerating-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59CBCF3F-76AD-A2DB-CFB7-03A89A068306}"/>
              </a:ext>
            </a:extLst>
          </p:cNvPr>
          <p:cNvSpPr txBox="1">
            <a:spLocks/>
          </p:cNvSpPr>
          <p:nvPr userDrawn="1"/>
        </p:nvSpPr>
        <p:spPr>
          <a:xfrm>
            <a:off x="686962" y="2035914"/>
            <a:ext cx="4833113" cy="673439"/>
          </a:xfrm>
          <a:prstGeom prst="rect">
            <a:avLst/>
          </a:prstGeom>
        </p:spPr>
        <p:txBody>
          <a:bodyPr anchor="ctr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  <a:spcBef>
                <a:spcPts val="3000"/>
              </a:spcBef>
            </a:pPr>
            <a:r>
              <a:rPr lang="en-US" sz="5400" i="1" spc="50">
                <a:solidFill>
                  <a:schemeClr val="bg1"/>
                </a:solidFill>
                <a:latin typeface="PT Serif" panose="020A0603040505020204" pitchFamily="18" charset="77"/>
              </a:rPr>
              <a:t>Accelerating</a:t>
            </a:r>
            <a:endParaRPr lang="en-US" sz="6600" spc="50">
              <a:solidFill>
                <a:schemeClr val="accent1"/>
              </a:solidFill>
              <a:latin typeface="PT Serif" panose="020A0603040505020204" pitchFamily="18" charset="77"/>
            </a:endParaRP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D9ABEC60-CAFB-7734-4FB4-C4C22C31DF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392807" y="707199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3F629ABD-4DC1-EB04-5DF8-6137CC30044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12734" y="500431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B2E93C4-E030-A41D-3715-35930220203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1654" y="4423752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6" name="Picture Placeholder 26">
            <a:extLst>
              <a:ext uri="{FF2B5EF4-FFF2-40B4-BE49-F238E27FC236}">
                <a16:creationId xmlns:a16="http://schemas.microsoft.com/office/drawing/2014/main" id="{CFCE212F-73EC-DC5A-A791-C53A4861420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400019" y="3497976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5" name="Picture Placeholder 26">
            <a:extLst>
              <a:ext uri="{FF2B5EF4-FFF2-40B4-BE49-F238E27FC236}">
                <a16:creationId xmlns:a16="http://schemas.microsoft.com/office/drawing/2014/main" id="{04C97C8F-65AB-D1BC-A774-109ED9FDA2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51058" y="228253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387702E2-D651-8C46-9CD4-61AD952506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7A46C2-8F3F-29E8-0EC0-DC5292BDA591}"/>
              </a:ext>
            </a:extLst>
          </p:cNvPr>
          <p:cNvSpPr txBox="1"/>
          <p:nvPr userDrawn="1"/>
        </p:nvSpPr>
        <p:spPr>
          <a:xfrm>
            <a:off x="603228" y="2623130"/>
            <a:ext cx="41651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spc="1000">
                <a:solidFill>
                  <a:schemeClr val="accent1"/>
                </a:solidFill>
              </a:rPr>
              <a:t>IMPACT</a:t>
            </a:r>
            <a:endParaRPr lang="en-US" sz="720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B771800-E485-2F2B-FD8F-D8C40DBAF2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2963" y="1255433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8567E51F-5774-6AEC-E9F4-3D6233E53C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42334" y="2809013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5A35271B-351A-5C6B-E87B-55AA4EC556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80175" y="4043899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0AAD9048-5A81-944C-554D-EE1ED4424C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1810" y="4961217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3C06C05C-C5B9-F40F-EA03-5AF4EAA363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92890" y="5525014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E9C9CE2-3E08-428F-48C8-77B09EE7C39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501222" y="355567"/>
            <a:ext cx="1744662" cy="1744663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DD452C84-B7D1-FE72-24CA-AFE53BB2758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862183" y="355567"/>
            <a:ext cx="1744662" cy="1744663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7F35BCF2-EF25-E6AE-7BDE-2D3B544C125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501222" y="4757770"/>
            <a:ext cx="1744662" cy="1744663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D9967294-761E-377E-8CCF-BD7A61B0377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39236" y="2548287"/>
            <a:ext cx="1744662" cy="1744663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D7BFFE05-D336-7F36-BBB3-44FFB4FB464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53027" y="4748438"/>
            <a:ext cx="1744662" cy="1744663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2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Left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02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-Cur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1CFB6311-1B47-7740-BEC1-6FED15BBC3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6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 Slide -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1A30770-EFB3-2965-1310-9699C43764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2762" y="642649"/>
            <a:ext cx="7516812" cy="5417804"/>
          </a:xfrm>
          <a:prstGeom prst="roundRect">
            <a:avLst>
              <a:gd name="adj" fmla="val 8229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4221BF-5E1B-417C-E29C-EFDC9AFE2C83}"/>
              </a:ext>
            </a:extLst>
          </p:cNvPr>
          <p:cNvSpPr/>
          <p:nvPr userDrawn="1"/>
        </p:nvSpPr>
        <p:spPr>
          <a:xfrm>
            <a:off x="7009367" y="-56291"/>
            <a:ext cx="5314317" cy="6709355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4000"/>
                </a:schemeClr>
              </a:gs>
              <a:gs pos="70000">
                <a:schemeClr val="tx2">
                  <a:alpha val="4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5DC1880-4199-9BC7-43BB-4401E50A8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521" y="506300"/>
            <a:ext cx="4782532" cy="1325563"/>
          </a:xfrm>
          <a:prstGeom prst="rect">
            <a:avLst/>
          </a:prstGeom>
        </p:spPr>
        <p:txBody>
          <a:bodyPr/>
          <a:lstStyle>
            <a:lvl1pPr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US"/>
              <a:t>AHEAD in (Industry)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651D831-161E-5348-D788-CD7A7439D6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9521" y="2306787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3898FF3-2337-4618-518A-29A85779D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521" y="4397089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3DFC62C-E38F-34B1-5E40-773C0F6A0D9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45782" y="1184615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6BA6915A-20D4-7790-8B22-C8A2D03ABA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45782" y="1965737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31CA3CD9-7AD4-7633-0BE8-34049BDB626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45782" y="2746859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F188A814-F4D3-5852-8554-1295E47B9D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745782" y="3527981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1" name="Picture Placeholder 26">
            <a:extLst>
              <a:ext uri="{FF2B5EF4-FFF2-40B4-BE49-F238E27FC236}">
                <a16:creationId xmlns:a16="http://schemas.microsoft.com/office/drawing/2014/main" id="{340CCBCD-88CD-F538-46EA-C6BB42BF3D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45782" y="4309103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2" name="Picture Placeholder 26">
            <a:extLst>
              <a:ext uri="{FF2B5EF4-FFF2-40B4-BE49-F238E27FC236}">
                <a16:creationId xmlns:a16="http://schemas.microsoft.com/office/drawing/2014/main" id="{07ED467B-1A4C-B770-6EC3-4871E050DB2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745782" y="509022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C020828-5A59-DF39-FAE3-FF5D8BA39FB1}"/>
              </a:ext>
            </a:extLst>
          </p:cNvPr>
          <p:cNvSpPr txBox="1">
            <a:spLocks/>
          </p:cNvSpPr>
          <p:nvPr userDrawn="1"/>
        </p:nvSpPr>
        <p:spPr>
          <a:xfrm>
            <a:off x="609600" y="4017122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accent1"/>
                </a:solidFill>
              </a:rPr>
              <a:t>OUR WORK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40AF8FD-073F-8B4E-AFAF-B3CC2E4D9F1B}"/>
              </a:ext>
            </a:extLst>
          </p:cNvPr>
          <p:cNvSpPr txBox="1">
            <a:spLocks/>
          </p:cNvSpPr>
          <p:nvPr userDrawn="1"/>
        </p:nvSpPr>
        <p:spPr>
          <a:xfrm>
            <a:off x="599521" y="1926820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accent1"/>
                </a:solidFill>
              </a:rPr>
              <a:t>CLIENT CHALLENGES</a:t>
            </a:r>
          </a:p>
        </p:txBody>
      </p:sp>
    </p:spTree>
    <p:extLst>
      <p:ext uri="{BB962C8B-B14F-4D97-AF65-F5344CB8AC3E}">
        <p14:creationId xmlns:p14="http://schemas.microsoft.com/office/powerpoint/2010/main" val="327653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 Slide - 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1A30770-EFB3-2965-1310-9699C43764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2762" y="642649"/>
            <a:ext cx="7516812" cy="5417804"/>
          </a:xfrm>
          <a:prstGeom prst="roundRect">
            <a:avLst>
              <a:gd name="adj" fmla="val 8229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4221BF-5E1B-417C-E29C-EFDC9AFE2C83}"/>
              </a:ext>
            </a:extLst>
          </p:cNvPr>
          <p:cNvSpPr/>
          <p:nvPr userDrawn="1"/>
        </p:nvSpPr>
        <p:spPr>
          <a:xfrm>
            <a:off x="7009367" y="-56291"/>
            <a:ext cx="5314317" cy="6709355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4000"/>
                </a:schemeClr>
              </a:gs>
              <a:gs pos="70000">
                <a:schemeClr val="tx2">
                  <a:alpha val="4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651D831-161E-5348-D788-CD7A7439D6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9521" y="2306787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3898FF3-2337-4618-518A-29A85779D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521" y="4397089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3DFC62C-E38F-34B1-5E40-773C0F6A0D9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45782" y="1184615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6BA6915A-20D4-7790-8B22-C8A2D03ABA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45782" y="1965737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31CA3CD9-7AD4-7633-0BE8-34049BDB626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45782" y="2746859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F188A814-F4D3-5852-8554-1295E47B9D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745782" y="3527981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1" name="Picture Placeholder 26">
            <a:extLst>
              <a:ext uri="{FF2B5EF4-FFF2-40B4-BE49-F238E27FC236}">
                <a16:creationId xmlns:a16="http://schemas.microsoft.com/office/drawing/2014/main" id="{340CCBCD-88CD-F538-46EA-C6BB42BF3D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45782" y="4309103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2" name="Picture Placeholder 26">
            <a:extLst>
              <a:ext uri="{FF2B5EF4-FFF2-40B4-BE49-F238E27FC236}">
                <a16:creationId xmlns:a16="http://schemas.microsoft.com/office/drawing/2014/main" id="{07ED467B-1A4C-B770-6EC3-4871E050DB2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745782" y="509022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00AB87-DEC2-FFC4-718F-ABFB6C5A9C7A}"/>
              </a:ext>
            </a:extLst>
          </p:cNvPr>
          <p:cNvSpPr txBox="1">
            <a:spLocks/>
          </p:cNvSpPr>
          <p:nvPr userDrawn="1"/>
        </p:nvSpPr>
        <p:spPr>
          <a:xfrm>
            <a:off x="609600" y="4017122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bg2"/>
                </a:solidFill>
              </a:rPr>
              <a:t>OUR WORK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0C96EA-1C5E-A2D8-2B05-6B365085FE06}"/>
              </a:ext>
            </a:extLst>
          </p:cNvPr>
          <p:cNvSpPr txBox="1">
            <a:spLocks/>
          </p:cNvSpPr>
          <p:nvPr userDrawn="1"/>
        </p:nvSpPr>
        <p:spPr>
          <a:xfrm>
            <a:off x="599521" y="1926820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bg2"/>
                </a:solidFill>
              </a:rPr>
              <a:t>CLIENT CHALLENGES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0322AED-7FDB-538C-0CC6-C7DDF67D0A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521" y="506300"/>
            <a:ext cx="4782532" cy="1325563"/>
          </a:xfrm>
          <a:prstGeom prst="rect">
            <a:avLst/>
          </a:prstGeom>
        </p:spPr>
        <p:txBody>
          <a:bodyPr/>
          <a:lstStyle>
            <a:lvl1pPr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US"/>
              <a:t>AHEAD in (Industry)</a:t>
            </a:r>
          </a:p>
        </p:txBody>
      </p:sp>
    </p:spTree>
    <p:extLst>
      <p:ext uri="{BB962C8B-B14F-4D97-AF65-F5344CB8AC3E}">
        <p14:creationId xmlns:p14="http://schemas.microsoft.com/office/powerpoint/2010/main" val="189306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 Slid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1A30770-EFB3-2965-1310-9699C43764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2762" y="642649"/>
            <a:ext cx="7516812" cy="5417804"/>
          </a:xfrm>
          <a:prstGeom prst="roundRect">
            <a:avLst>
              <a:gd name="adj" fmla="val 8229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4221BF-5E1B-417C-E29C-EFDC9AFE2C83}"/>
              </a:ext>
            </a:extLst>
          </p:cNvPr>
          <p:cNvSpPr/>
          <p:nvPr userDrawn="1"/>
        </p:nvSpPr>
        <p:spPr>
          <a:xfrm>
            <a:off x="7009367" y="-56291"/>
            <a:ext cx="5314317" cy="6709355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4000"/>
                </a:schemeClr>
              </a:gs>
              <a:gs pos="70000">
                <a:schemeClr val="tx2">
                  <a:alpha val="4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651D831-161E-5348-D788-CD7A7439D6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9521" y="2306787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3898FF3-2337-4618-518A-29A85779D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521" y="4397089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3DFC62C-E38F-34B1-5E40-773C0F6A0D9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45782" y="1184615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6BA6915A-20D4-7790-8B22-C8A2D03ABA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45782" y="1965737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31CA3CD9-7AD4-7633-0BE8-34049BDB626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45782" y="2746859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F188A814-F4D3-5852-8554-1295E47B9D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745782" y="3527981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1" name="Picture Placeholder 26">
            <a:extLst>
              <a:ext uri="{FF2B5EF4-FFF2-40B4-BE49-F238E27FC236}">
                <a16:creationId xmlns:a16="http://schemas.microsoft.com/office/drawing/2014/main" id="{340CCBCD-88CD-F538-46EA-C6BB42BF3D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45782" y="4309103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2" name="Picture Placeholder 26">
            <a:extLst>
              <a:ext uri="{FF2B5EF4-FFF2-40B4-BE49-F238E27FC236}">
                <a16:creationId xmlns:a16="http://schemas.microsoft.com/office/drawing/2014/main" id="{07ED467B-1A4C-B770-6EC3-4871E050DB2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745782" y="509022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00AB87-DEC2-FFC4-718F-ABFB6C5A9C7A}"/>
              </a:ext>
            </a:extLst>
          </p:cNvPr>
          <p:cNvSpPr txBox="1">
            <a:spLocks/>
          </p:cNvSpPr>
          <p:nvPr userDrawn="1"/>
        </p:nvSpPr>
        <p:spPr>
          <a:xfrm>
            <a:off x="609600" y="4017122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accent3"/>
                </a:solidFill>
              </a:rPr>
              <a:t>OUR WORK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0C96EA-1C5E-A2D8-2B05-6B365085FE06}"/>
              </a:ext>
            </a:extLst>
          </p:cNvPr>
          <p:cNvSpPr txBox="1">
            <a:spLocks/>
          </p:cNvSpPr>
          <p:nvPr userDrawn="1"/>
        </p:nvSpPr>
        <p:spPr>
          <a:xfrm>
            <a:off x="599521" y="1926820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accent3"/>
                </a:solidFill>
              </a:rPr>
              <a:t>CLIENT CHALLENGES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CB89C-FAFA-7961-DD35-CBCAC95049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521" y="506300"/>
            <a:ext cx="4782532" cy="1325563"/>
          </a:xfrm>
          <a:prstGeom prst="rect">
            <a:avLst/>
          </a:prstGeom>
        </p:spPr>
        <p:txBody>
          <a:bodyPr/>
          <a:lstStyle>
            <a:lvl1pPr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US"/>
              <a:t>AHEAD in (Industry)</a:t>
            </a:r>
          </a:p>
        </p:txBody>
      </p:sp>
    </p:spTree>
    <p:extLst>
      <p:ext uri="{BB962C8B-B14F-4D97-AF65-F5344CB8AC3E}">
        <p14:creationId xmlns:p14="http://schemas.microsoft.com/office/powerpoint/2010/main" val="119083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 Slid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1A30770-EFB3-2965-1310-9699C43764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2762" y="642649"/>
            <a:ext cx="7516812" cy="5417804"/>
          </a:xfrm>
          <a:prstGeom prst="roundRect">
            <a:avLst>
              <a:gd name="adj" fmla="val 8229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4221BF-5E1B-417C-E29C-EFDC9AFE2C83}"/>
              </a:ext>
            </a:extLst>
          </p:cNvPr>
          <p:cNvSpPr/>
          <p:nvPr userDrawn="1"/>
        </p:nvSpPr>
        <p:spPr>
          <a:xfrm>
            <a:off x="7009367" y="-56291"/>
            <a:ext cx="5314317" cy="6709355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4000"/>
                </a:schemeClr>
              </a:gs>
              <a:gs pos="70000">
                <a:schemeClr val="tx2">
                  <a:alpha val="4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651D831-161E-5348-D788-CD7A7439D6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9521" y="2306787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3898FF3-2337-4618-518A-29A85779D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521" y="4397089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3DFC62C-E38F-34B1-5E40-773C0F6A0D9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45782" y="1184615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6BA6915A-20D4-7790-8B22-C8A2D03ABA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45782" y="1965737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31CA3CD9-7AD4-7633-0BE8-34049BDB626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45782" y="2746859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F188A814-F4D3-5852-8554-1295E47B9D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745782" y="3527981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1" name="Picture Placeholder 26">
            <a:extLst>
              <a:ext uri="{FF2B5EF4-FFF2-40B4-BE49-F238E27FC236}">
                <a16:creationId xmlns:a16="http://schemas.microsoft.com/office/drawing/2014/main" id="{340CCBCD-88CD-F538-46EA-C6BB42BF3D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45782" y="4309103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2" name="Picture Placeholder 26">
            <a:extLst>
              <a:ext uri="{FF2B5EF4-FFF2-40B4-BE49-F238E27FC236}">
                <a16:creationId xmlns:a16="http://schemas.microsoft.com/office/drawing/2014/main" id="{07ED467B-1A4C-B770-6EC3-4871E050DB2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745782" y="509022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00AB87-DEC2-FFC4-718F-ABFB6C5A9C7A}"/>
              </a:ext>
            </a:extLst>
          </p:cNvPr>
          <p:cNvSpPr txBox="1">
            <a:spLocks/>
          </p:cNvSpPr>
          <p:nvPr userDrawn="1"/>
        </p:nvSpPr>
        <p:spPr>
          <a:xfrm>
            <a:off x="609600" y="4017122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accent2"/>
                </a:solidFill>
              </a:rPr>
              <a:t>OUR WORK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0C96EA-1C5E-A2D8-2B05-6B365085FE06}"/>
              </a:ext>
            </a:extLst>
          </p:cNvPr>
          <p:cNvSpPr txBox="1">
            <a:spLocks/>
          </p:cNvSpPr>
          <p:nvPr userDrawn="1"/>
        </p:nvSpPr>
        <p:spPr>
          <a:xfrm>
            <a:off x="599521" y="1926820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accent2"/>
                </a:solidFill>
              </a:rPr>
              <a:t>CLIENT CHALLENGES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07EF8-EF21-B19F-1C6D-CC78A26C1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521" y="506300"/>
            <a:ext cx="4782532" cy="1325563"/>
          </a:xfrm>
          <a:prstGeom prst="rect">
            <a:avLst/>
          </a:prstGeom>
        </p:spPr>
        <p:txBody>
          <a:bodyPr/>
          <a:lstStyle>
            <a:lvl1pPr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US"/>
              <a:t>AHEAD in (Industry)</a:t>
            </a:r>
          </a:p>
        </p:txBody>
      </p:sp>
    </p:spTree>
    <p:extLst>
      <p:ext uri="{BB962C8B-B14F-4D97-AF65-F5344CB8AC3E}">
        <p14:creationId xmlns:p14="http://schemas.microsoft.com/office/powerpoint/2010/main" val="282325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B9474F4-54CB-394B-B7C5-ADA18C9A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78" y="483865"/>
            <a:ext cx="11421889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3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B6AF27D-6B2B-0948-9713-35D44A002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178" y="1512890"/>
            <a:ext cx="11421889" cy="467984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761295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1220188" indent="-306633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8024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B9474F4-54CB-394B-B7C5-ADA18C9A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78" y="483865"/>
            <a:ext cx="11421889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3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B6AF27D-6B2B-0948-9713-35D44A002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178" y="1822859"/>
            <a:ext cx="11421889" cy="4369880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761295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1220188" indent="-306633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91266DA-F463-6342-A781-8DC506ACAA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177" y="1157304"/>
            <a:ext cx="11421889" cy="30997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2131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45848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7474DE-EE98-7ED1-3096-AEE3A6751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D846B02-E627-8844-85D1-F83D9558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2" y="457200"/>
            <a:ext cx="3137647" cy="16002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75BBCB7-BA5B-AAED-DBE8-72E5F61C8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5002" y="2057400"/>
            <a:ext cx="313764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0CE298-6892-4875-62AE-6614AAFE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966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72178" y="483865"/>
            <a:ext cx="11421889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3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179" y="2102899"/>
            <a:ext cx="5479984" cy="4089841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761295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1220188" indent="-306633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B61E4DC-EE4C-E54E-870F-25826FCF5F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78" y="1512890"/>
            <a:ext cx="5479985" cy="489083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100000"/>
              </a:lnSpc>
              <a:buNone/>
              <a:defRPr sz="2931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33350" indent="0">
              <a:buNone/>
              <a:defRPr/>
            </a:lvl2pPr>
            <a:lvl3pPr marL="1266698" indent="0">
              <a:buNone/>
              <a:defRPr/>
            </a:lvl3pPr>
            <a:lvl4pPr marL="1900046" indent="0">
              <a:buNone/>
              <a:defRPr/>
            </a:lvl4pPr>
            <a:lvl5pPr marL="2533394" indent="0">
              <a:buNone/>
              <a:defRPr/>
            </a:lvl5pPr>
          </a:lstStyle>
          <a:p>
            <a:pPr lvl="0"/>
            <a:r>
              <a:rPr lang="en-US"/>
              <a:t>Item 1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8054DF1-3DF3-A440-93EE-AE2A39848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4083" y="2102899"/>
            <a:ext cx="5479984" cy="4089841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761295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1220188" indent="-306633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616C01-24D4-6045-AEE6-661F8CE85B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4082" y="1512890"/>
            <a:ext cx="5479985" cy="489083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100000"/>
              </a:lnSpc>
              <a:buNone/>
              <a:defRPr sz="2931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33350" indent="0">
              <a:buNone/>
              <a:defRPr/>
            </a:lvl2pPr>
            <a:lvl3pPr marL="1266698" indent="0">
              <a:buNone/>
              <a:defRPr/>
            </a:lvl3pPr>
            <a:lvl4pPr marL="1900046" indent="0">
              <a:buNone/>
              <a:defRPr/>
            </a:lvl4pPr>
            <a:lvl5pPr marL="2533394" indent="0">
              <a:buNone/>
              <a:defRPr/>
            </a:lvl5pPr>
          </a:lstStyle>
          <a:p>
            <a:pPr lvl="0"/>
            <a:r>
              <a:rPr lang="en-US"/>
              <a:t>Item 2 name</a:t>
            </a:r>
          </a:p>
        </p:txBody>
      </p:sp>
    </p:spTree>
    <p:extLst>
      <p:ext uri="{BB962C8B-B14F-4D97-AF65-F5344CB8AC3E}">
        <p14:creationId xmlns:p14="http://schemas.microsoft.com/office/powerpoint/2010/main" val="102833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with Titles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72178" y="483865"/>
            <a:ext cx="11421889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3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179" y="2412868"/>
            <a:ext cx="5479984" cy="3779872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761295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1220188" indent="-306633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B61E4DC-EE4C-E54E-870F-25826FCF5F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78" y="1822859"/>
            <a:ext cx="5479985" cy="489083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100000"/>
              </a:lnSpc>
              <a:buNone/>
              <a:defRPr sz="2931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33350" indent="0">
              <a:buNone/>
              <a:defRPr/>
            </a:lvl2pPr>
            <a:lvl3pPr marL="1266698" indent="0">
              <a:buNone/>
              <a:defRPr/>
            </a:lvl3pPr>
            <a:lvl4pPr marL="1900046" indent="0">
              <a:buNone/>
              <a:defRPr/>
            </a:lvl4pPr>
            <a:lvl5pPr marL="2533394" indent="0">
              <a:buNone/>
              <a:defRPr/>
            </a:lvl5pPr>
          </a:lstStyle>
          <a:p>
            <a:pPr lvl="0"/>
            <a:r>
              <a:rPr lang="en-US"/>
              <a:t>Item 1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8054DF1-3DF3-A440-93EE-AE2A39848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4083" y="2412868"/>
            <a:ext cx="5479984" cy="3779872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761295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1220188" indent="-306633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616C01-24D4-6045-AEE6-661F8CE85B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4082" y="1822859"/>
            <a:ext cx="5479985" cy="489083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100000"/>
              </a:lnSpc>
              <a:buNone/>
              <a:defRPr sz="2931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33350" indent="0">
              <a:buNone/>
              <a:defRPr/>
            </a:lvl2pPr>
            <a:lvl3pPr marL="1266698" indent="0">
              <a:buNone/>
              <a:defRPr/>
            </a:lvl3pPr>
            <a:lvl4pPr marL="1900046" indent="0">
              <a:buNone/>
              <a:defRPr/>
            </a:lvl4pPr>
            <a:lvl5pPr marL="2533394" indent="0">
              <a:buNone/>
              <a:defRPr/>
            </a:lvl5pPr>
          </a:lstStyle>
          <a:p>
            <a:pPr lvl="0"/>
            <a:r>
              <a:rPr lang="en-US"/>
              <a:t>Item 2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608C26-8E78-714F-978B-E7F84E2B96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177" y="1157304"/>
            <a:ext cx="11421889" cy="30997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2131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421797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72178" y="483865"/>
            <a:ext cx="11421889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3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179" y="1512890"/>
            <a:ext cx="5479984" cy="467984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761295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1220188" indent="-306633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8054DF1-3DF3-A440-93EE-AE2A39848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4083" y="1512890"/>
            <a:ext cx="5479984" cy="467984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761295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1220188" indent="-306633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835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72178" y="483865"/>
            <a:ext cx="11421889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3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179" y="1822859"/>
            <a:ext cx="5479984" cy="4369880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761295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1220188" indent="-306633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8054DF1-3DF3-A440-93EE-AE2A39848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4083" y="1822859"/>
            <a:ext cx="5479984" cy="4369880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761295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1220188" indent="-306633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20D7297D-BEEE-ED44-A33B-98005153B7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2177" y="1157304"/>
            <a:ext cx="11421889" cy="30997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2131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73658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72178" y="483865"/>
            <a:ext cx="11421889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3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9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72178" y="483865"/>
            <a:ext cx="11421889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3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C99912B-00D5-2043-91C9-1899AA6A06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177" y="1157304"/>
            <a:ext cx="11421889" cy="30997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2131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428968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latfor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6DB3E10-27FA-9F41-9095-0F444362477E}"/>
              </a:ext>
            </a:extLst>
          </p:cNvPr>
          <p:cNvGrpSpPr/>
          <p:nvPr userDrawn="1"/>
        </p:nvGrpSpPr>
        <p:grpSpPr>
          <a:xfrm>
            <a:off x="7626028" y="3829839"/>
            <a:ext cx="4565973" cy="3028161"/>
            <a:chOff x="5719521" y="2875039"/>
            <a:chExt cx="3424480" cy="2273224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CCADC35-17C4-5949-B495-9C673EE530A7}"/>
                </a:ext>
              </a:extLst>
            </p:cNvPr>
            <p:cNvSpPr/>
            <p:nvPr userDrawn="1"/>
          </p:nvSpPr>
          <p:spPr>
            <a:xfrm>
              <a:off x="6340475" y="3388085"/>
              <a:ext cx="2504315" cy="351750"/>
            </a:xfrm>
            <a:prstGeom prst="roundRect">
              <a:avLst>
                <a:gd name="adj" fmla="val 50000"/>
              </a:avLst>
            </a:prstGeom>
            <a:solidFill>
              <a:srgbClr val="E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393F546-3FC0-F04A-AA5F-223F2D101960}"/>
                </a:ext>
              </a:extLst>
            </p:cNvPr>
            <p:cNvSpPr/>
            <p:nvPr userDrawn="1"/>
          </p:nvSpPr>
          <p:spPr>
            <a:xfrm>
              <a:off x="6261859" y="4414177"/>
              <a:ext cx="1256541" cy="351750"/>
            </a:xfrm>
            <a:prstGeom prst="roundRect">
              <a:avLst>
                <a:gd name="adj" fmla="val 50000"/>
              </a:avLst>
            </a:prstGeom>
            <a:solidFill>
              <a:srgbClr val="E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3E2E5EB-7E5B-9041-A1B1-B1F49EBDF484}"/>
                </a:ext>
              </a:extLst>
            </p:cNvPr>
            <p:cNvSpPr/>
            <p:nvPr userDrawn="1"/>
          </p:nvSpPr>
          <p:spPr>
            <a:xfrm>
              <a:off x="7788509" y="4414177"/>
              <a:ext cx="1355491" cy="351750"/>
            </a:xfrm>
            <a:custGeom>
              <a:avLst/>
              <a:gdLst>
                <a:gd name="connsiteX0" fmla="*/ 175875 w 1355491"/>
                <a:gd name="connsiteY0" fmla="*/ 0 h 351750"/>
                <a:gd name="connsiteX1" fmla="*/ 1355491 w 1355491"/>
                <a:gd name="connsiteY1" fmla="*/ 0 h 351750"/>
                <a:gd name="connsiteX2" fmla="*/ 1355491 w 1355491"/>
                <a:gd name="connsiteY2" fmla="*/ 351750 h 351750"/>
                <a:gd name="connsiteX3" fmla="*/ 175875 w 1355491"/>
                <a:gd name="connsiteY3" fmla="*/ 351750 h 351750"/>
                <a:gd name="connsiteX4" fmla="*/ 0 w 1355491"/>
                <a:gd name="connsiteY4" fmla="*/ 175875 h 351750"/>
                <a:gd name="connsiteX5" fmla="*/ 175875 w 1355491"/>
                <a:gd name="connsiteY5" fmla="*/ 0 h 35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5491" h="351750">
                  <a:moveTo>
                    <a:pt x="175875" y="0"/>
                  </a:moveTo>
                  <a:lnTo>
                    <a:pt x="1355491" y="0"/>
                  </a:lnTo>
                  <a:lnTo>
                    <a:pt x="1355491" y="351750"/>
                  </a:lnTo>
                  <a:lnTo>
                    <a:pt x="175875" y="351750"/>
                  </a:lnTo>
                  <a:cubicBezTo>
                    <a:pt x="78742" y="351750"/>
                    <a:pt x="0" y="273008"/>
                    <a:pt x="0" y="175875"/>
                  </a:cubicBezTo>
                  <a:cubicBezTo>
                    <a:pt x="0" y="78742"/>
                    <a:pt x="78742" y="0"/>
                    <a:pt x="175875" y="0"/>
                  </a:cubicBez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398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FE46CE17-D6A1-304E-81A3-72DAC8CF0F0C}"/>
                </a:ext>
              </a:extLst>
            </p:cNvPr>
            <p:cNvSpPr/>
            <p:nvPr userDrawn="1"/>
          </p:nvSpPr>
          <p:spPr>
            <a:xfrm>
              <a:off x="7116349" y="3901131"/>
              <a:ext cx="1256540" cy="351750"/>
            </a:xfrm>
            <a:prstGeom prst="roundRect">
              <a:avLst>
                <a:gd name="adj" fmla="val 50000"/>
              </a:avLst>
            </a:prstGeom>
            <a:solidFill>
              <a:srgbClr val="E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40E7578-3DCA-FA41-AE12-62CFE342876E}"/>
                </a:ext>
              </a:extLst>
            </p:cNvPr>
            <p:cNvSpPr/>
            <p:nvPr userDrawn="1"/>
          </p:nvSpPr>
          <p:spPr>
            <a:xfrm>
              <a:off x="7744758" y="2875039"/>
              <a:ext cx="1399243" cy="351750"/>
            </a:xfrm>
            <a:custGeom>
              <a:avLst/>
              <a:gdLst>
                <a:gd name="connsiteX0" fmla="*/ 175875 w 1399243"/>
                <a:gd name="connsiteY0" fmla="*/ 0 h 351750"/>
                <a:gd name="connsiteX1" fmla="*/ 1399243 w 1399243"/>
                <a:gd name="connsiteY1" fmla="*/ 0 h 351750"/>
                <a:gd name="connsiteX2" fmla="*/ 1399243 w 1399243"/>
                <a:gd name="connsiteY2" fmla="*/ 351750 h 351750"/>
                <a:gd name="connsiteX3" fmla="*/ 175875 w 1399243"/>
                <a:gd name="connsiteY3" fmla="*/ 351750 h 351750"/>
                <a:gd name="connsiteX4" fmla="*/ 0 w 1399243"/>
                <a:gd name="connsiteY4" fmla="*/ 175875 h 351750"/>
                <a:gd name="connsiteX5" fmla="*/ 175875 w 1399243"/>
                <a:gd name="connsiteY5" fmla="*/ 0 h 35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9243" h="351750">
                  <a:moveTo>
                    <a:pt x="175875" y="0"/>
                  </a:moveTo>
                  <a:lnTo>
                    <a:pt x="1399243" y="0"/>
                  </a:lnTo>
                  <a:lnTo>
                    <a:pt x="1399243" y="351750"/>
                  </a:lnTo>
                  <a:lnTo>
                    <a:pt x="175875" y="351750"/>
                  </a:lnTo>
                  <a:cubicBezTo>
                    <a:pt x="78742" y="351750"/>
                    <a:pt x="0" y="273008"/>
                    <a:pt x="0" y="175875"/>
                  </a:cubicBezTo>
                  <a:cubicBezTo>
                    <a:pt x="0" y="78742"/>
                    <a:pt x="78742" y="0"/>
                    <a:pt x="175875" y="0"/>
                  </a:cubicBez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398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D6CCF4E-1263-934F-A8F0-0DAA9C33B670}"/>
                </a:ext>
              </a:extLst>
            </p:cNvPr>
            <p:cNvSpPr/>
            <p:nvPr userDrawn="1"/>
          </p:nvSpPr>
          <p:spPr>
            <a:xfrm>
              <a:off x="5719521" y="4927225"/>
              <a:ext cx="1084676" cy="221038"/>
            </a:xfrm>
            <a:custGeom>
              <a:avLst/>
              <a:gdLst>
                <a:gd name="connsiteX0" fmla="*/ 175875 w 1084676"/>
                <a:gd name="connsiteY0" fmla="*/ 0 h 221038"/>
                <a:gd name="connsiteX1" fmla="*/ 908801 w 1084676"/>
                <a:gd name="connsiteY1" fmla="*/ 0 h 221038"/>
                <a:gd name="connsiteX2" fmla="*/ 1084676 w 1084676"/>
                <a:gd name="connsiteY2" fmla="*/ 175875 h 221038"/>
                <a:gd name="connsiteX3" fmla="*/ 1075558 w 1084676"/>
                <a:gd name="connsiteY3" fmla="*/ 221038 h 221038"/>
                <a:gd name="connsiteX4" fmla="*/ 9118 w 1084676"/>
                <a:gd name="connsiteY4" fmla="*/ 221038 h 221038"/>
                <a:gd name="connsiteX5" fmla="*/ 0 w 1084676"/>
                <a:gd name="connsiteY5" fmla="*/ 175875 h 221038"/>
                <a:gd name="connsiteX6" fmla="*/ 175875 w 1084676"/>
                <a:gd name="connsiteY6" fmla="*/ 0 h 22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4676" h="221038">
                  <a:moveTo>
                    <a:pt x="175875" y="0"/>
                  </a:moveTo>
                  <a:lnTo>
                    <a:pt x="908801" y="0"/>
                  </a:lnTo>
                  <a:cubicBezTo>
                    <a:pt x="1005934" y="0"/>
                    <a:pt x="1084676" y="78742"/>
                    <a:pt x="1084676" y="175875"/>
                  </a:cubicBezTo>
                  <a:lnTo>
                    <a:pt x="1075558" y="221038"/>
                  </a:lnTo>
                  <a:lnTo>
                    <a:pt x="9118" y="221038"/>
                  </a:lnTo>
                  <a:lnTo>
                    <a:pt x="0" y="175875"/>
                  </a:lnTo>
                  <a:cubicBezTo>
                    <a:pt x="0" y="78742"/>
                    <a:pt x="78742" y="0"/>
                    <a:pt x="175875" y="0"/>
                  </a:cubicBez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398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6174A7E-A0EB-1340-B72E-2105B4C7A8BD}"/>
                </a:ext>
              </a:extLst>
            </p:cNvPr>
            <p:cNvSpPr/>
            <p:nvPr userDrawn="1"/>
          </p:nvSpPr>
          <p:spPr>
            <a:xfrm>
              <a:off x="7113820" y="4927225"/>
              <a:ext cx="1768960" cy="221038"/>
            </a:xfrm>
            <a:custGeom>
              <a:avLst/>
              <a:gdLst>
                <a:gd name="connsiteX0" fmla="*/ 175875 w 1768960"/>
                <a:gd name="connsiteY0" fmla="*/ 0 h 221038"/>
                <a:gd name="connsiteX1" fmla="*/ 1593085 w 1768960"/>
                <a:gd name="connsiteY1" fmla="*/ 0 h 221038"/>
                <a:gd name="connsiteX2" fmla="*/ 1768960 w 1768960"/>
                <a:gd name="connsiteY2" fmla="*/ 175875 h 221038"/>
                <a:gd name="connsiteX3" fmla="*/ 1759842 w 1768960"/>
                <a:gd name="connsiteY3" fmla="*/ 221038 h 221038"/>
                <a:gd name="connsiteX4" fmla="*/ 9118 w 1768960"/>
                <a:gd name="connsiteY4" fmla="*/ 221038 h 221038"/>
                <a:gd name="connsiteX5" fmla="*/ 0 w 1768960"/>
                <a:gd name="connsiteY5" fmla="*/ 175875 h 221038"/>
                <a:gd name="connsiteX6" fmla="*/ 175875 w 1768960"/>
                <a:gd name="connsiteY6" fmla="*/ 0 h 22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960" h="221038">
                  <a:moveTo>
                    <a:pt x="175875" y="0"/>
                  </a:moveTo>
                  <a:lnTo>
                    <a:pt x="1593085" y="0"/>
                  </a:lnTo>
                  <a:cubicBezTo>
                    <a:pt x="1690218" y="0"/>
                    <a:pt x="1768960" y="78742"/>
                    <a:pt x="1768960" y="175875"/>
                  </a:cubicBezTo>
                  <a:lnTo>
                    <a:pt x="1759842" y="221038"/>
                  </a:lnTo>
                  <a:lnTo>
                    <a:pt x="9118" y="221038"/>
                  </a:lnTo>
                  <a:lnTo>
                    <a:pt x="0" y="175875"/>
                  </a:lnTo>
                  <a:cubicBezTo>
                    <a:pt x="0" y="78742"/>
                    <a:pt x="78742" y="0"/>
                    <a:pt x="175875" y="0"/>
                  </a:cubicBez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398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C70605C-966F-C240-BAA4-17830C0C8C16}"/>
                </a:ext>
              </a:extLst>
            </p:cNvPr>
            <p:cNvSpPr/>
            <p:nvPr userDrawn="1"/>
          </p:nvSpPr>
          <p:spPr>
            <a:xfrm>
              <a:off x="8587596" y="3901129"/>
              <a:ext cx="556404" cy="351750"/>
            </a:xfrm>
            <a:custGeom>
              <a:avLst/>
              <a:gdLst>
                <a:gd name="connsiteX0" fmla="*/ 175875 w 556404"/>
                <a:gd name="connsiteY0" fmla="*/ 0 h 351750"/>
                <a:gd name="connsiteX1" fmla="*/ 556404 w 556404"/>
                <a:gd name="connsiteY1" fmla="*/ 0 h 351750"/>
                <a:gd name="connsiteX2" fmla="*/ 556404 w 556404"/>
                <a:gd name="connsiteY2" fmla="*/ 351750 h 351750"/>
                <a:gd name="connsiteX3" fmla="*/ 175875 w 556404"/>
                <a:gd name="connsiteY3" fmla="*/ 351750 h 351750"/>
                <a:gd name="connsiteX4" fmla="*/ 0 w 556404"/>
                <a:gd name="connsiteY4" fmla="*/ 175875 h 351750"/>
                <a:gd name="connsiteX5" fmla="*/ 175875 w 556404"/>
                <a:gd name="connsiteY5" fmla="*/ 0 h 35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404" h="351750">
                  <a:moveTo>
                    <a:pt x="175875" y="0"/>
                  </a:moveTo>
                  <a:lnTo>
                    <a:pt x="556404" y="0"/>
                  </a:lnTo>
                  <a:lnTo>
                    <a:pt x="556404" y="351750"/>
                  </a:lnTo>
                  <a:lnTo>
                    <a:pt x="175875" y="351750"/>
                  </a:lnTo>
                  <a:cubicBezTo>
                    <a:pt x="78742" y="351750"/>
                    <a:pt x="0" y="273008"/>
                    <a:pt x="0" y="175875"/>
                  </a:cubicBezTo>
                  <a:cubicBezTo>
                    <a:pt x="0" y="78742"/>
                    <a:pt x="78742" y="0"/>
                    <a:pt x="175875" y="0"/>
                  </a:cubicBez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398"/>
            </a:p>
          </p:txBody>
        </p:sp>
      </p:grpSp>
      <p:sp>
        <p:nvSpPr>
          <p:cNvPr id="10" name="Title 1"/>
          <p:cNvSpPr>
            <a:spLocks noGrp="1"/>
          </p:cNvSpPr>
          <p:nvPr userDrawn="1">
            <p:ph type="title"/>
          </p:nvPr>
        </p:nvSpPr>
        <p:spPr>
          <a:xfrm>
            <a:off x="372178" y="483865"/>
            <a:ext cx="11421889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3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E0F0F553-AD82-0341-A072-8A207A0786D7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372178" y="1512890"/>
            <a:ext cx="11421889" cy="467984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761295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1220188" indent="-306633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604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869C494-A40B-C34E-AB9A-DB40076EAF45}"/>
              </a:ext>
            </a:extLst>
          </p:cNvPr>
          <p:cNvGrpSpPr/>
          <p:nvPr userDrawn="1"/>
        </p:nvGrpSpPr>
        <p:grpSpPr>
          <a:xfrm>
            <a:off x="8255377" y="2048625"/>
            <a:ext cx="3869344" cy="5085132"/>
            <a:chOff x="6191533" y="1537891"/>
            <a:chExt cx="2902008" cy="3817381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2102001-D5D6-BF48-A25F-844588CD49F6}"/>
                </a:ext>
              </a:extLst>
            </p:cNvPr>
            <p:cNvSpPr/>
            <p:nvPr userDrawn="1"/>
          </p:nvSpPr>
          <p:spPr>
            <a:xfrm rot="18900000">
              <a:off x="6191533" y="3057287"/>
              <a:ext cx="1522802" cy="1522802"/>
            </a:xfrm>
            <a:custGeom>
              <a:avLst/>
              <a:gdLst>
                <a:gd name="connsiteX0" fmla="*/ 0 w 1522802"/>
                <a:gd name="connsiteY0" fmla="*/ 1329197 h 1522802"/>
                <a:gd name="connsiteX1" fmla="*/ 0 w 1522802"/>
                <a:gd name="connsiteY1" fmla="*/ 1329197 h 1522802"/>
                <a:gd name="connsiteX2" fmla="*/ 0 w 1522802"/>
                <a:gd name="connsiteY2" fmla="*/ 1329198 h 1522802"/>
                <a:gd name="connsiteX3" fmla="*/ 1329198 w 1522802"/>
                <a:gd name="connsiteY3" fmla="*/ 0 h 1522802"/>
                <a:gd name="connsiteX4" fmla="*/ 1329198 w 1522802"/>
                <a:gd name="connsiteY4" fmla="*/ 0 h 1522802"/>
                <a:gd name="connsiteX5" fmla="*/ 1329197 w 1522802"/>
                <a:gd name="connsiteY5" fmla="*/ 0 h 1522802"/>
                <a:gd name="connsiteX6" fmla="*/ 1464862 w 1522802"/>
                <a:gd name="connsiteY6" fmla="*/ 56195 h 1522802"/>
                <a:gd name="connsiteX7" fmla="*/ 1521057 w 1522802"/>
                <a:gd name="connsiteY7" fmla="*/ 191860 h 1522802"/>
                <a:gd name="connsiteX8" fmla="*/ 1521057 w 1522802"/>
                <a:gd name="connsiteY8" fmla="*/ 1320555 h 1522802"/>
                <a:gd name="connsiteX9" fmla="*/ 1522802 w 1522802"/>
                <a:gd name="connsiteY9" fmla="*/ 1329198 h 1522802"/>
                <a:gd name="connsiteX10" fmla="*/ 1522801 w 1522802"/>
                <a:gd name="connsiteY10" fmla="*/ 1329198 h 1522802"/>
                <a:gd name="connsiteX11" fmla="*/ 1466606 w 1522802"/>
                <a:gd name="connsiteY11" fmla="*/ 1464863 h 1522802"/>
                <a:gd name="connsiteX12" fmla="*/ 1465564 w 1522802"/>
                <a:gd name="connsiteY12" fmla="*/ 1465566 h 1522802"/>
                <a:gd name="connsiteX13" fmla="*/ 1464862 w 1522802"/>
                <a:gd name="connsiteY13" fmla="*/ 1466607 h 1522802"/>
                <a:gd name="connsiteX14" fmla="*/ 1329197 w 1522802"/>
                <a:gd name="connsiteY14" fmla="*/ 1522802 h 1522802"/>
                <a:gd name="connsiteX15" fmla="*/ 1329197 w 1522802"/>
                <a:gd name="connsiteY15" fmla="*/ 1522801 h 1522802"/>
                <a:gd name="connsiteX16" fmla="*/ 1320564 w 1522802"/>
                <a:gd name="connsiteY16" fmla="*/ 1521058 h 1522802"/>
                <a:gd name="connsiteX17" fmla="*/ 191860 w 1522802"/>
                <a:gd name="connsiteY17" fmla="*/ 1521057 h 1522802"/>
                <a:gd name="connsiteX18" fmla="*/ 15077 w 1522802"/>
                <a:gd name="connsiteY18" fmla="*/ 1403878 h 1522802"/>
                <a:gd name="connsiteX19" fmla="*/ 0 w 1522802"/>
                <a:gd name="connsiteY19" fmla="*/ 1329197 h 1522802"/>
                <a:gd name="connsiteX20" fmla="*/ 15077 w 1522802"/>
                <a:gd name="connsiteY20" fmla="*/ 1254517 h 1522802"/>
                <a:gd name="connsiteX21" fmla="*/ 191860 w 1522802"/>
                <a:gd name="connsiteY21" fmla="*/ 1137338 h 1522802"/>
                <a:gd name="connsiteX22" fmla="*/ 1137337 w 1522802"/>
                <a:gd name="connsiteY22" fmla="*/ 1137338 h 1522802"/>
                <a:gd name="connsiteX23" fmla="*/ 1137338 w 1522802"/>
                <a:gd name="connsiteY23" fmla="*/ 191860 h 1522802"/>
                <a:gd name="connsiteX24" fmla="*/ 1254517 w 1522802"/>
                <a:gd name="connsiteY24" fmla="*/ 15077 h 1522802"/>
                <a:gd name="connsiteX25" fmla="*/ 1329198 w 1522802"/>
                <a:gd name="connsiteY25" fmla="*/ 0 h 1522802"/>
                <a:gd name="connsiteX26" fmla="*/ 1403877 w 1522802"/>
                <a:gd name="connsiteY26" fmla="*/ 15078 h 1522802"/>
                <a:gd name="connsiteX27" fmla="*/ 1464862 w 1522802"/>
                <a:gd name="connsiteY27" fmla="*/ 56195 h 1522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22802" h="1522802">
                  <a:moveTo>
                    <a:pt x="0" y="1329197"/>
                  </a:moveTo>
                  <a:lnTo>
                    <a:pt x="0" y="1329197"/>
                  </a:lnTo>
                  <a:lnTo>
                    <a:pt x="0" y="1329198"/>
                  </a:lnTo>
                  <a:close/>
                  <a:moveTo>
                    <a:pt x="1329198" y="0"/>
                  </a:moveTo>
                  <a:lnTo>
                    <a:pt x="1329198" y="0"/>
                  </a:lnTo>
                  <a:lnTo>
                    <a:pt x="1329197" y="0"/>
                  </a:lnTo>
                  <a:close/>
                  <a:moveTo>
                    <a:pt x="1464862" y="56195"/>
                  </a:moveTo>
                  <a:cubicBezTo>
                    <a:pt x="1499582" y="90915"/>
                    <a:pt x="1521057" y="138880"/>
                    <a:pt x="1521057" y="191860"/>
                  </a:cubicBezTo>
                  <a:lnTo>
                    <a:pt x="1521057" y="1320555"/>
                  </a:lnTo>
                  <a:lnTo>
                    <a:pt x="1522802" y="1329198"/>
                  </a:lnTo>
                  <a:lnTo>
                    <a:pt x="1522801" y="1329198"/>
                  </a:lnTo>
                  <a:cubicBezTo>
                    <a:pt x="1522801" y="1382179"/>
                    <a:pt x="1501326" y="1430144"/>
                    <a:pt x="1466606" y="1464863"/>
                  </a:cubicBezTo>
                  <a:lnTo>
                    <a:pt x="1465564" y="1465566"/>
                  </a:lnTo>
                  <a:lnTo>
                    <a:pt x="1464862" y="1466607"/>
                  </a:lnTo>
                  <a:cubicBezTo>
                    <a:pt x="1430142" y="1501327"/>
                    <a:pt x="1382177" y="1522802"/>
                    <a:pt x="1329197" y="1522802"/>
                  </a:cubicBezTo>
                  <a:lnTo>
                    <a:pt x="1329197" y="1522801"/>
                  </a:lnTo>
                  <a:lnTo>
                    <a:pt x="1320564" y="1521058"/>
                  </a:lnTo>
                  <a:lnTo>
                    <a:pt x="191860" y="1521057"/>
                  </a:lnTo>
                  <a:cubicBezTo>
                    <a:pt x="112389" y="1521057"/>
                    <a:pt x="44203" y="1472739"/>
                    <a:pt x="15077" y="1403878"/>
                  </a:cubicBezTo>
                  <a:lnTo>
                    <a:pt x="0" y="1329197"/>
                  </a:lnTo>
                  <a:lnTo>
                    <a:pt x="15077" y="1254517"/>
                  </a:lnTo>
                  <a:cubicBezTo>
                    <a:pt x="44203" y="1185656"/>
                    <a:pt x="112389" y="1137338"/>
                    <a:pt x="191860" y="1137338"/>
                  </a:cubicBezTo>
                  <a:lnTo>
                    <a:pt x="1137337" y="1137338"/>
                  </a:lnTo>
                  <a:lnTo>
                    <a:pt x="1137338" y="191860"/>
                  </a:lnTo>
                  <a:cubicBezTo>
                    <a:pt x="1137338" y="112389"/>
                    <a:pt x="1185656" y="44204"/>
                    <a:pt x="1254517" y="15077"/>
                  </a:cubicBezTo>
                  <a:lnTo>
                    <a:pt x="1329198" y="0"/>
                  </a:lnTo>
                  <a:lnTo>
                    <a:pt x="1403877" y="15078"/>
                  </a:lnTo>
                  <a:cubicBezTo>
                    <a:pt x="1426831" y="24786"/>
                    <a:pt x="1447502" y="38835"/>
                    <a:pt x="1464862" y="56195"/>
                  </a:cubicBez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F8BD154-EEF3-814E-B630-D6770432DB5C}"/>
                </a:ext>
              </a:extLst>
            </p:cNvPr>
            <p:cNvSpPr/>
            <p:nvPr userDrawn="1"/>
          </p:nvSpPr>
          <p:spPr>
            <a:xfrm rot="18900000">
              <a:off x="7351182" y="1537891"/>
              <a:ext cx="1253977" cy="1253977"/>
            </a:xfrm>
            <a:custGeom>
              <a:avLst/>
              <a:gdLst>
                <a:gd name="connsiteX0" fmla="*/ 0 w 1522802"/>
                <a:gd name="connsiteY0" fmla="*/ 1329197 h 1522802"/>
                <a:gd name="connsiteX1" fmla="*/ 0 w 1522802"/>
                <a:gd name="connsiteY1" fmla="*/ 1329197 h 1522802"/>
                <a:gd name="connsiteX2" fmla="*/ 0 w 1522802"/>
                <a:gd name="connsiteY2" fmla="*/ 1329198 h 1522802"/>
                <a:gd name="connsiteX3" fmla="*/ 1329198 w 1522802"/>
                <a:gd name="connsiteY3" fmla="*/ 0 h 1522802"/>
                <a:gd name="connsiteX4" fmla="*/ 1329198 w 1522802"/>
                <a:gd name="connsiteY4" fmla="*/ 0 h 1522802"/>
                <a:gd name="connsiteX5" fmla="*/ 1329197 w 1522802"/>
                <a:gd name="connsiteY5" fmla="*/ 0 h 1522802"/>
                <a:gd name="connsiteX6" fmla="*/ 1464862 w 1522802"/>
                <a:gd name="connsiteY6" fmla="*/ 56195 h 1522802"/>
                <a:gd name="connsiteX7" fmla="*/ 1521057 w 1522802"/>
                <a:gd name="connsiteY7" fmla="*/ 191860 h 1522802"/>
                <a:gd name="connsiteX8" fmla="*/ 1521057 w 1522802"/>
                <a:gd name="connsiteY8" fmla="*/ 1320555 h 1522802"/>
                <a:gd name="connsiteX9" fmla="*/ 1522802 w 1522802"/>
                <a:gd name="connsiteY9" fmla="*/ 1329198 h 1522802"/>
                <a:gd name="connsiteX10" fmla="*/ 1522801 w 1522802"/>
                <a:gd name="connsiteY10" fmla="*/ 1329198 h 1522802"/>
                <a:gd name="connsiteX11" fmla="*/ 1466606 w 1522802"/>
                <a:gd name="connsiteY11" fmla="*/ 1464863 h 1522802"/>
                <a:gd name="connsiteX12" fmla="*/ 1465564 w 1522802"/>
                <a:gd name="connsiteY12" fmla="*/ 1465566 h 1522802"/>
                <a:gd name="connsiteX13" fmla="*/ 1464862 w 1522802"/>
                <a:gd name="connsiteY13" fmla="*/ 1466607 h 1522802"/>
                <a:gd name="connsiteX14" fmla="*/ 1329197 w 1522802"/>
                <a:gd name="connsiteY14" fmla="*/ 1522802 h 1522802"/>
                <a:gd name="connsiteX15" fmla="*/ 1329197 w 1522802"/>
                <a:gd name="connsiteY15" fmla="*/ 1522801 h 1522802"/>
                <a:gd name="connsiteX16" fmla="*/ 1320564 w 1522802"/>
                <a:gd name="connsiteY16" fmla="*/ 1521058 h 1522802"/>
                <a:gd name="connsiteX17" fmla="*/ 191860 w 1522802"/>
                <a:gd name="connsiteY17" fmla="*/ 1521057 h 1522802"/>
                <a:gd name="connsiteX18" fmla="*/ 15077 w 1522802"/>
                <a:gd name="connsiteY18" fmla="*/ 1403878 h 1522802"/>
                <a:gd name="connsiteX19" fmla="*/ 0 w 1522802"/>
                <a:gd name="connsiteY19" fmla="*/ 1329197 h 1522802"/>
                <a:gd name="connsiteX20" fmla="*/ 15077 w 1522802"/>
                <a:gd name="connsiteY20" fmla="*/ 1254517 h 1522802"/>
                <a:gd name="connsiteX21" fmla="*/ 191860 w 1522802"/>
                <a:gd name="connsiteY21" fmla="*/ 1137338 h 1522802"/>
                <a:gd name="connsiteX22" fmla="*/ 1137337 w 1522802"/>
                <a:gd name="connsiteY22" fmla="*/ 1137338 h 1522802"/>
                <a:gd name="connsiteX23" fmla="*/ 1137338 w 1522802"/>
                <a:gd name="connsiteY23" fmla="*/ 191860 h 1522802"/>
                <a:gd name="connsiteX24" fmla="*/ 1254517 w 1522802"/>
                <a:gd name="connsiteY24" fmla="*/ 15077 h 1522802"/>
                <a:gd name="connsiteX25" fmla="*/ 1329198 w 1522802"/>
                <a:gd name="connsiteY25" fmla="*/ 0 h 1522802"/>
                <a:gd name="connsiteX26" fmla="*/ 1403877 w 1522802"/>
                <a:gd name="connsiteY26" fmla="*/ 15078 h 1522802"/>
                <a:gd name="connsiteX27" fmla="*/ 1464862 w 1522802"/>
                <a:gd name="connsiteY27" fmla="*/ 56195 h 1522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22802" h="1522802">
                  <a:moveTo>
                    <a:pt x="0" y="1329197"/>
                  </a:moveTo>
                  <a:lnTo>
                    <a:pt x="0" y="1329197"/>
                  </a:lnTo>
                  <a:lnTo>
                    <a:pt x="0" y="1329198"/>
                  </a:lnTo>
                  <a:close/>
                  <a:moveTo>
                    <a:pt x="1329198" y="0"/>
                  </a:moveTo>
                  <a:lnTo>
                    <a:pt x="1329198" y="0"/>
                  </a:lnTo>
                  <a:lnTo>
                    <a:pt x="1329197" y="0"/>
                  </a:lnTo>
                  <a:close/>
                  <a:moveTo>
                    <a:pt x="1464862" y="56195"/>
                  </a:moveTo>
                  <a:cubicBezTo>
                    <a:pt x="1499582" y="90915"/>
                    <a:pt x="1521057" y="138880"/>
                    <a:pt x="1521057" y="191860"/>
                  </a:cubicBezTo>
                  <a:lnTo>
                    <a:pt x="1521057" y="1320555"/>
                  </a:lnTo>
                  <a:lnTo>
                    <a:pt x="1522802" y="1329198"/>
                  </a:lnTo>
                  <a:lnTo>
                    <a:pt x="1522801" y="1329198"/>
                  </a:lnTo>
                  <a:cubicBezTo>
                    <a:pt x="1522801" y="1382179"/>
                    <a:pt x="1501326" y="1430144"/>
                    <a:pt x="1466606" y="1464863"/>
                  </a:cubicBezTo>
                  <a:lnTo>
                    <a:pt x="1465564" y="1465566"/>
                  </a:lnTo>
                  <a:lnTo>
                    <a:pt x="1464862" y="1466607"/>
                  </a:lnTo>
                  <a:cubicBezTo>
                    <a:pt x="1430142" y="1501327"/>
                    <a:pt x="1382177" y="1522802"/>
                    <a:pt x="1329197" y="1522802"/>
                  </a:cubicBezTo>
                  <a:lnTo>
                    <a:pt x="1329197" y="1522801"/>
                  </a:lnTo>
                  <a:lnTo>
                    <a:pt x="1320564" y="1521058"/>
                  </a:lnTo>
                  <a:lnTo>
                    <a:pt x="191860" y="1521057"/>
                  </a:lnTo>
                  <a:cubicBezTo>
                    <a:pt x="112389" y="1521057"/>
                    <a:pt x="44203" y="1472739"/>
                    <a:pt x="15077" y="1403878"/>
                  </a:cubicBezTo>
                  <a:lnTo>
                    <a:pt x="0" y="1329197"/>
                  </a:lnTo>
                  <a:lnTo>
                    <a:pt x="15077" y="1254517"/>
                  </a:lnTo>
                  <a:cubicBezTo>
                    <a:pt x="44203" y="1185656"/>
                    <a:pt x="112389" y="1137338"/>
                    <a:pt x="191860" y="1137338"/>
                  </a:cubicBezTo>
                  <a:lnTo>
                    <a:pt x="1137337" y="1137338"/>
                  </a:lnTo>
                  <a:lnTo>
                    <a:pt x="1137338" y="191860"/>
                  </a:lnTo>
                  <a:cubicBezTo>
                    <a:pt x="1137338" y="112389"/>
                    <a:pt x="1185656" y="44204"/>
                    <a:pt x="1254517" y="15077"/>
                  </a:cubicBezTo>
                  <a:lnTo>
                    <a:pt x="1329198" y="0"/>
                  </a:lnTo>
                  <a:lnTo>
                    <a:pt x="1403877" y="15078"/>
                  </a:lnTo>
                  <a:cubicBezTo>
                    <a:pt x="1426831" y="24786"/>
                    <a:pt x="1447502" y="38835"/>
                    <a:pt x="1464862" y="56195"/>
                  </a:cubicBez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3AC7EF7-58FF-B641-9CE7-EB6E1576CE0C}"/>
                </a:ext>
              </a:extLst>
            </p:cNvPr>
            <p:cNvSpPr/>
            <p:nvPr userDrawn="1"/>
          </p:nvSpPr>
          <p:spPr>
            <a:xfrm rot="18900000">
              <a:off x="8280152" y="3180929"/>
              <a:ext cx="813389" cy="813389"/>
            </a:xfrm>
            <a:custGeom>
              <a:avLst/>
              <a:gdLst>
                <a:gd name="connsiteX0" fmla="*/ 783338 w 813389"/>
                <a:gd name="connsiteY0" fmla="*/ 30050 h 813389"/>
                <a:gd name="connsiteX1" fmla="*/ 813389 w 813389"/>
                <a:gd name="connsiteY1" fmla="*/ 102598 h 813389"/>
                <a:gd name="connsiteX2" fmla="*/ 813389 w 813389"/>
                <a:gd name="connsiteY2" fmla="*/ 646514 h 813389"/>
                <a:gd name="connsiteX3" fmla="*/ 646514 w 813389"/>
                <a:gd name="connsiteY3" fmla="*/ 813389 h 813389"/>
                <a:gd name="connsiteX4" fmla="*/ 102598 w 813389"/>
                <a:gd name="connsiteY4" fmla="*/ 813389 h 813389"/>
                <a:gd name="connsiteX5" fmla="*/ 8063 w 813389"/>
                <a:gd name="connsiteY5" fmla="*/ 750727 h 813389"/>
                <a:gd name="connsiteX6" fmla="*/ 0 w 813389"/>
                <a:gd name="connsiteY6" fmla="*/ 710791 h 813389"/>
                <a:gd name="connsiteX7" fmla="*/ 8062 w 813389"/>
                <a:gd name="connsiteY7" fmla="*/ 670856 h 813389"/>
                <a:gd name="connsiteX8" fmla="*/ 102598 w 813389"/>
                <a:gd name="connsiteY8" fmla="*/ 608194 h 813389"/>
                <a:gd name="connsiteX9" fmla="*/ 608194 w 813389"/>
                <a:gd name="connsiteY9" fmla="*/ 608194 h 813389"/>
                <a:gd name="connsiteX10" fmla="*/ 608194 w 813389"/>
                <a:gd name="connsiteY10" fmla="*/ 102598 h 813389"/>
                <a:gd name="connsiteX11" fmla="*/ 670856 w 813389"/>
                <a:gd name="connsiteY11" fmla="*/ 8062 h 813389"/>
                <a:gd name="connsiteX12" fmla="*/ 710792 w 813389"/>
                <a:gd name="connsiteY12" fmla="*/ 0 h 813389"/>
                <a:gd name="connsiteX13" fmla="*/ 750727 w 813389"/>
                <a:gd name="connsiteY13" fmla="*/ 8063 h 813389"/>
                <a:gd name="connsiteX14" fmla="*/ 783338 w 813389"/>
                <a:gd name="connsiteY14" fmla="*/ 30050 h 81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3389" h="813389">
                  <a:moveTo>
                    <a:pt x="783338" y="30050"/>
                  </a:moveTo>
                  <a:cubicBezTo>
                    <a:pt x="801905" y="48617"/>
                    <a:pt x="813389" y="74266"/>
                    <a:pt x="813389" y="102598"/>
                  </a:cubicBezTo>
                  <a:lnTo>
                    <a:pt x="813389" y="646514"/>
                  </a:lnTo>
                  <a:lnTo>
                    <a:pt x="646514" y="813389"/>
                  </a:lnTo>
                  <a:lnTo>
                    <a:pt x="102598" y="813389"/>
                  </a:lnTo>
                  <a:cubicBezTo>
                    <a:pt x="60101" y="813389"/>
                    <a:pt x="23638" y="787551"/>
                    <a:pt x="8063" y="750727"/>
                  </a:cubicBezTo>
                  <a:lnTo>
                    <a:pt x="0" y="710791"/>
                  </a:lnTo>
                  <a:lnTo>
                    <a:pt x="8062" y="670856"/>
                  </a:lnTo>
                  <a:cubicBezTo>
                    <a:pt x="23637" y="634032"/>
                    <a:pt x="60100" y="608194"/>
                    <a:pt x="102598" y="608194"/>
                  </a:cubicBezTo>
                  <a:lnTo>
                    <a:pt x="608194" y="608194"/>
                  </a:lnTo>
                  <a:lnTo>
                    <a:pt x="608194" y="102598"/>
                  </a:lnTo>
                  <a:cubicBezTo>
                    <a:pt x="608194" y="60100"/>
                    <a:pt x="634032" y="23638"/>
                    <a:pt x="670856" y="8062"/>
                  </a:cubicBezTo>
                  <a:lnTo>
                    <a:pt x="710792" y="0"/>
                  </a:lnTo>
                  <a:lnTo>
                    <a:pt x="750727" y="8063"/>
                  </a:lnTo>
                  <a:cubicBezTo>
                    <a:pt x="763001" y="13254"/>
                    <a:pt x="774055" y="20767"/>
                    <a:pt x="783338" y="30050"/>
                  </a:cubicBez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5B96E85-9D88-FD4F-8B4B-647BE3DFA8E3}"/>
                </a:ext>
              </a:extLst>
            </p:cNvPr>
            <p:cNvSpPr/>
            <p:nvPr userDrawn="1"/>
          </p:nvSpPr>
          <p:spPr>
            <a:xfrm rot="18900000">
              <a:off x="8212474" y="4283103"/>
              <a:ext cx="399077" cy="1072169"/>
            </a:xfrm>
            <a:custGeom>
              <a:avLst/>
              <a:gdLst>
                <a:gd name="connsiteX0" fmla="*/ 358224 w 399077"/>
                <a:gd name="connsiteY0" fmla="*/ 39623 h 1072169"/>
                <a:gd name="connsiteX1" fmla="*/ 397847 w 399077"/>
                <a:gd name="connsiteY1" fmla="*/ 135279 h 1072169"/>
                <a:gd name="connsiteX2" fmla="*/ 397847 w 399077"/>
                <a:gd name="connsiteY2" fmla="*/ 931115 h 1072169"/>
                <a:gd name="connsiteX3" fmla="*/ 399077 w 399077"/>
                <a:gd name="connsiteY3" fmla="*/ 937209 h 1072169"/>
                <a:gd name="connsiteX4" fmla="*/ 399076 w 399077"/>
                <a:gd name="connsiteY4" fmla="*/ 937209 h 1072169"/>
                <a:gd name="connsiteX5" fmla="*/ 359453 w 399077"/>
                <a:gd name="connsiteY5" fmla="*/ 1032865 h 1072169"/>
                <a:gd name="connsiteX6" fmla="*/ 358719 w 399077"/>
                <a:gd name="connsiteY6" fmla="*/ 1033361 h 1072169"/>
                <a:gd name="connsiteX7" fmla="*/ 358224 w 399077"/>
                <a:gd name="connsiteY7" fmla="*/ 1034095 h 1072169"/>
                <a:gd name="connsiteX8" fmla="*/ 315224 w 399077"/>
                <a:gd name="connsiteY8" fmla="*/ 1063087 h 1072169"/>
                <a:gd name="connsiteX9" fmla="*/ 270239 w 399077"/>
                <a:gd name="connsiteY9" fmla="*/ 1072169 h 1072169"/>
                <a:gd name="connsiteX10" fmla="*/ 0 w 399077"/>
                <a:gd name="connsiteY10" fmla="*/ 801930 h 1072169"/>
                <a:gd name="connsiteX11" fmla="*/ 127288 w 399077"/>
                <a:gd name="connsiteY11" fmla="*/ 801930 h 1072169"/>
                <a:gd name="connsiteX12" fmla="*/ 127289 w 399077"/>
                <a:gd name="connsiteY12" fmla="*/ 135279 h 1072169"/>
                <a:gd name="connsiteX13" fmla="*/ 209911 w 399077"/>
                <a:gd name="connsiteY13" fmla="*/ 10631 h 1072169"/>
                <a:gd name="connsiteX14" fmla="*/ 262568 w 399077"/>
                <a:gd name="connsiteY14" fmla="*/ 0 h 1072169"/>
                <a:gd name="connsiteX15" fmla="*/ 315224 w 399077"/>
                <a:gd name="connsiteY15" fmla="*/ 10632 h 1072169"/>
                <a:gd name="connsiteX16" fmla="*/ 358224 w 399077"/>
                <a:gd name="connsiteY16" fmla="*/ 39623 h 107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9077" h="1072169">
                  <a:moveTo>
                    <a:pt x="358224" y="39623"/>
                  </a:moveTo>
                  <a:cubicBezTo>
                    <a:pt x="382705" y="64103"/>
                    <a:pt x="397847" y="97924"/>
                    <a:pt x="397847" y="135279"/>
                  </a:cubicBezTo>
                  <a:lnTo>
                    <a:pt x="397847" y="931115"/>
                  </a:lnTo>
                  <a:lnTo>
                    <a:pt x="399077" y="937209"/>
                  </a:lnTo>
                  <a:lnTo>
                    <a:pt x="399076" y="937209"/>
                  </a:lnTo>
                  <a:cubicBezTo>
                    <a:pt x="399076" y="974565"/>
                    <a:pt x="383934" y="1008386"/>
                    <a:pt x="359453" y="1032865"/>
                  </a:cubicBezTo>
                  <a:lnTo>
                    <a:pt x="358719" y="1033361"/>
                  </a:lnTo>
                  <a:lnTo>
                    <a:pt x="358224" y="1034095"/>
                  </a:lnTo>
                  <a:cubicBezTo>
                    <a:pt x="345983" y="1046335"/>
                    <a:pt x="331408" y="1056241"/>
                    <a:pt x="315224" y="1063087"/>
                  </a:cubicBezTo>
                  <a:lnTo>
                    <a:pt x="270239" y="1072169"/>
                  </a:lnTo>
                  <a:lnTo>
                    <a:pt x="0" y="801930"/>
                  </a:lnTo>
                  <a:lnTo>
                    <a:pt x="127288" y="801930"/>
                  </a:lnTo>
                  <a:lnTo>
                    <a:pt x="127289" y="135279"/>
                  </a:lnTo>
                  <a:cubicBezTo>
                    <a:pt x="127289" y="79245"/>
                    <a:pt x="161357" y="31168"/>
                    <a:pt x="209911" y="10631"/>
                  </a:cubicBezTo>
                  <a:lnTo>
                    <a:pt x="262568" y="0"/>
                  </a:lnTo>
                  <a:lnTo>
                    <a:pt x="315224" y="10632"/>
                  </a:lnTo>
                  <a:cubicBezTo>
                    <a:pt x="331408" y="17477"/>
                    <a:pt x="345983" y="27383"/>
                    <a:pt x="358224" y="39623"/>
                  </a:cubicBez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A9D36FE-B718-F541-97AB-25B58615238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72178" y="483865"/>
            <a:ext cx="11421889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3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A6F1954-3689-CE41-9EFD-3BA383D2CAB1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372178" y="1512890"/>
            <a:ext cx="11421889" cy="467984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761295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1220188" indent="-306633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649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Tri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6F89914-7DAC-094B-962A-B0F393D66C25}"/>
              </a:ext>
            </a:extLst>
          </p:cNvPr>
          <p:cNvGrpSpPr/>
          <p:nvPr userDrawn="1"/>
        </p:nvGrpSpPr>
        <p:grpSpPr>
          <a:xfrm>
            <a:off x="9447579" y="2688542"/>
            <a:ext cx="2819223" cy="3880084"/>
            <a:chOff x="7085684" y="2018274"/>
            <a:chExt cx="2114417" cy="291275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244C7AE-8170-094A-85A2-0A99A048F9AB}"/>
                </a:ext>
              </a:extLst>
            </p:cNvPr>
            <p:cNvGrpSpPr/>
            <p:nvPr userDrawn="1"/>
          </p:nvGrpSpPr>
          <p:grpSpPr>
            <a:xfrm>
              <a:off x="7355087" y="3223143"/>
              <a:ext cx="1707888" cy="1707889"/>
              <a:chOff x="4904509" y="1618497"/>
              <a:chExt cx="1707888" cy="1707889"/>
            </a:xfrm>
            <a:solidFill>
              <a:srgbClr val="EFF0F0"/>
            </a:solidFill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92AA9B1-6A16-0B41-8F88-DBB197CD9D19}"/>
                  </a:ext>
                </a:extLst>
              </p:cNvPr>
              <p:cNvSpPr/>
              <p:nvPr userDrawn="1"/>
            </p:nvSpPr>
            <p:spPr>
              <a:xfrm>
                <a:off x="4904509" y="2869229"/>
                <a:ext cx="1707888" cy="37029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8"/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FD9CDC01-E996-E14D-9D1E-8C0AD93DF1A7}"/>
                  </a:ext>
                </a:extLst>
              </p:cNvPr>
              <p:cNvSpPr/>
              <p:nvPr userDrawn="1"/>
            </p:nvSpPr>
            <p:spPr>
              <a:xfrm rot="3600000">
                <a:off x="5239860" y="2287294"/>
                <a:ext cx="1707888" cy="37029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8"/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F7A41E06-6678-D444-966A-27E8A959DDD0}"/>
                  </a:ext>
                </a:extLst>
              </p:cNvPr>
              <p:cNvSpPr/>
              <p:nvPr userDrawn="1"/>
            </p:nvSpPr>
            <p:spPr>
              <a:xfrm rot="18000000">
                <a:off x="4569157" y="2287295"/>
                <a:ext cx="1707888" cy="37029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8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77CA45E-00D6-B548-B55A-7C22650A59C0}"/>
                </a:ext>
              </a:extLst>
            </p:cNvPr>
            <p:cNvGrpSpPr/>
            <p:nvPr userDrawn="1"/>
          </p:nvGrpSpPr>
          <p:grpSpPr>
            <a:xfrm>
              <a:off x="8366949" y="2018274"/>
              <a:ext cx="833152" cy="1174628"/>
              <a:chOff x="8366949" y="2018274"/>
              <a:chExt cx="833152" cy="1174628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14C07233-6325-0F4A-809B-31181C0A8BC6}"/>
                  </a:ext>
                </a:extLst>
              </p:cNvPr>
              <p:cNvSpPr/>
              <p:nvPr userDrawn="1"/>
            </p:nvSpPr>
            <p:spPr>
              <a:xfrm rot="10800000">
                <a:off x="8366949" y="2078014"/>
                <a:ext cx="777050" cy="254676"/>
              </a:xfrm>
              <a:custGeom>
                <a:avLst/>
                <a:gdLst>
                  <a:gd name="connsiteX0" fmla="*/ 649712 w 777050"/>
                  <a:gd name="connsiteY0" fmla="*/ 254676 h 254676"/>
                  <a:gd name="connsiteX1" fmla="*/ 0 w 777050"/>
                  <a:gd name="connsiteY1" fmla="*/ 254676 h 254676"/>
                  <a:gd name="connsiteX2" fmla="*/ 0 w 777050"/>
                  <a:gd name="connsiteY2" fmla="*/ 0 h 254676"/>
                  <a:gd name="connsiteX3" fmla="*/ 649712 w 777050"/>
                  <a:gd name="connsiteY3" fmla="*/ 0 h 254676"/>
                  <a:gd name="connsiteX4" fmla="*/ 777050 w 777050"/>
                  <a:gd name="connsiteY4" fmla="*/ 127338 h 254676"/>
                  <a:gd name="connsiteX5" fmla="*/ 649712 w 777050"/>
                  <a:gd name="connsiteY5" fmla="*/ 254676 h 254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7050" h="254676">
                    <a:moveTo>
                      <a:pt x="649712" y="254676"/>
                    </a:moveTo>
                    <a:lnTo>
                      <a:pt x="0" y="254676"/>
                    </a:lnTo>
                    <a:lnTo>
                      <a:pt x="0" y="0"/>
                    </a:lnTo>
                    <a:lnTo>
                      <a:pt x="649712" y="0"/>
                    </a:lnTo>
                    <a:cubicBezTo>
                      <a:pt x="720039" y="0"/>
                      <a:pt x="777050" y="57011"/>
                      <a:pt x="777050" y="127338"/>
                    </a:cubicBezTo>
                    <a:cubicBezTo>
                      <a:pt x="777050" y="197665"/>
                      <a:pt x="720039" y="254676"/>
                      <a:pt x="649712" y="254676"/>
                    </a:cubicBezTo>
                    <a:close/>
                  </a:path>
                </a:pathLst>
              </a:custGeom>
              <a:solidFill>
                <a:srgbClr val="EF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8"/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CD3B9A49-2820-3046-8268-450693B53CA9}"/>
                  </a:ext>
                </a:extLst>
              </p:cNvPr>
              <p:cNvSpPr/>
              <p:nvPr userDrawn="1"/>
            </p:nvSpPr>
            <p:spPr>
              <a:xfrm rot="14400000">
                <a:off x="8136306" y="2478250"/>
                <a:ext cx="1174628" cy="254676"/>
              </a:xfrm>
              <a:prstGeom prst="roundRect">
                <a:avLst>
                  <a:gd name="adj" fmla="val 50000"/>
                </a:avLst>
              </a:prstGeom>
              <a:solidFill>
                <a:srgbClr val="EF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8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7A0EED73-9FDB-B140-8EC2-79246B0B18FD}"/>
                  </a:ext>
                </a:extLst>
              </p:cNvPr>
              <p:cNvSpPr/>
              <p:nvPr userDrawn="1"/>
            </p:nvSpPr>
            <p:spPr>
              <a:xfrm rot="7200000">
                <a:off x="8709736" y="2672487"/>
                <a:ext cx="726054" cy="254676"/>
              </a:xfrm>
              <a:custGeom>
                <a:avLst/>
                <a:gdLst>
                  <a:gd name="connsiteX0" fmla="*/ 0 w 726054"/>
                  <a:gd name="connsiteY0" fmla="*/ 254676 h 254676"/>
                  <a:gd name="connsiteX1" fmla="*/ 441112 w 726054"/>
                  <a:gd name="connsiteY1" fmla="*/ 0 h 254676"/>
                  <a:gd name="connsiteX2" fmla="*/ 598716 w 726054"/>
                  <a:gd name="connsiteY2" fmla="*/ 0 h 254676"/>
                  <a:gd name="connsiteX3" fmla="*/ 726054 w 726054"/>
                  <a:gd name="connsiteY3" fmla="*/ 127338 h 254676"/>
                  <a:gd name="connsiteX4" fmla="*/ 598716 w 726054"/>
                  <a:gd name="connsiteY4" fmla="*/ 254676 h 254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6054" h="254676">
                    <a:moveTo>
                      <a:pt x="0" y="254676"/>
                    </a:moveTo>
                    <a:lnTo>
                      <a:pt x="441112" y="0"/>
                    </a:lnTo>
                    <a:lnTo>
                      <a:pt x="598716" y="0"/>
                    </a:lnTo>
                    <a:cubicBezTo>
                      <a:pt x="669043" y="0"/>
                      <a:pt x="726054" y="57011"/>
                      <a:pt x="726054" y="127338"/>
                    </a:cubicBezTo>
                    <a:cubicBezTo>
                      <a:pt x="726054" y="197665"/>
                      <a:pt x="669043" y="254676"/>
                      <a:pt x="598716" y="254676"/>
                    </a:cubicBezTo>
                    <a:close/>
                  </a:path>
                </a:pathLst>
              </a:custGeom>
              <a:solidFill>
                <a:srgbClr val="EF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8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99A955E-27D4-5A4A-B99F-ADE3CCC026D4}"/>
                </a:ext>
              </a:extLst>
            </p:cNvPr>
            <p:cNvGrpSpPr/>
            <p:nvPr userDrawn="1"/>
          </p:nvGrpSpPr>
          <p:grpSpPr>
            <a:xfrm rot="10800000">
              <a:off x="7085684" y="2475315"/>
              <a:ext cx="1061191" cy="1061192"/>
              <a:chOff x="4904509" y="1618497"/>
              <a:chExt cx="1707888" cy="1707889"/>
            </a:xfrm>
            <a:solidFill>
              <a:srgbClr val="EFF0F0"/>
            </a:solidFill>
          </p:grpSpPr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FBE59F22-3986-B840-AE51-72CC72F40F0B}"/>
                  </a:ext>
                </a:extLst>
              </p:cNvPr>
              <p:cNvSpPr/>
              <p:nvPr userDrawn="1"/>
            </p:nvSpPr>
            <p:spPr>
              <a:xfrm>
                <a:off x="4904509" y="2869229"/>
                <a:ext cx="1707888" cy="37029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8"/>
              </a:p>
            </p:txBody>
          </p: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C4482BF4-BC9A-8B44-A45A-8682D104719E}"/>
                  </a:ext>
                </a:extLst>
              </p:cNvPr>
              <p:cNvSpPr/>
              <p:nvPr userDrawn="1"/>
            </p:nvSpPr>
            <p:spPr>
              <a:xfrm rot="3600000">
                <a:off x="5239860" y="2287294"/>
                <a:ext cx="1707888" cy="37029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8"/>
              </a:p>
            </p:txBody>
          </p:sp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EF77CDA0-48E1-C94E-AD84-94F04EDFADFD}"/>
                  </a:ext>
                </a:extLst>
              </p:cNvPr>
              <p:cNvSpPr/>
              <p:nvPr userDrawn="1"/>
            </p:nvSpPr>
            <p:spPr>
              <a:xfrm rot="18000000">
                <a:off x="4569157" y="2287295"/>
                <a:ext cx="1707888" cy="37029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8"/>
              </a:p>
            </p:txBody>
          </p:sp>
        </p:grpSp>
      </p:grpSp>
      <p:sp>
        <p:nvSpPr>
          <p:cNvPr id="10" name="Title 1"/>
          <p:cNvSpPr>
            <a:spLocks noGrp="1"/>
          </p:cNvSpPr>
          <p:nvPr userDrawn="1">
            <p:ph type="title"/>
          </p:nvPr>
        </p:nvSpPr>
        <p:spPr>
          <a:xfrm>
            <a:off x="372178" y="483865"/>
            <a:ext cx="11421889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3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D7C2E68-CA98-7C44-8C2C-5E08A1322D65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372178" y="1512890"/>
            <a:ext cx="11421889" cy="467984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761295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1220188" indent="-306633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6026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lu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9E70C67-A029-8B4E-B510-28B2889593FE}"/>
              </a:ext>
            </a:extLst>
          </p:cNvPr>
          <p:cNvGrpSpPr/>
          <p:nvPr userDrawn="1"/>
        </p:nvGrpSpPr>
        <p:grpSpPr>
          <a:xfrm>
            <a:off x="8589520" y="2265401"/>
            <a:ext cx="3602480" cy="4592602"/>
            <a:chOff x="6442140" y="1700624"/>
            <a:chExt cx="2701860" cy="3447641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1802EC6-1B6C-424D-91F2-A75A34069920}"/>
                </a:ext>
              </a:extLst>
            </p:cNvPr>
            <p:cNvSpPr/>
            <p:nvPr userDrawn="1"/>
          </p:nvSpPr>
          <p:spPr>
            <a:xfrm rot="5400000">
              <a:off x="7221806" y="3226070"/>
              <a:ext cx="1700626" cy="2143763"/>
            </a:xfrm>
            <a:custGeom>
              <a:avLst/>
              <a:gdLst>
                <a:gd name="connsiteX0" fmla="*/ 0 w 1700626"/>
                <a:gd name="connsiteY0" fmla="*/ 1018984 h 2143763"/>
                <a:gd name="connsiteX1" fmla="*/ 294115 w 1700626"/>
                <a:gd name="connsiteY1" fmla="*/ 724869 h 2143763"/>
                <a:gd name="connsiteX2" fmla="*/ 830665 w 1700626"/>
                <a:gd name="connsiteY2" fmla="*/ 724869 h 2143763"/>
                <a:gd name="connsiteX3" fmla="*/ 830665 w 1700626"/>
                <a:gd name="connsiteY3" fmla="*/ 188319 h 2143763"/>
                <a:gd name="connsiteX4" fmla="*/ 880895 w 1700626"/>
                <a:gd name="connsiteY4" fmla="*/ 23877 h 2143763"/>
                <a:gd name="connsiteX5" fmla="*/ 900594 w 1700626"/>
                <a:gd name="connsiteY5" fmla="*/ 0 h 2143763"/>
                <a:gd name="connsiteX6" fmla="*/ 1348965 w 1700626"/>
                <a:gd name="connsiteY6" fmla="*/ 0 h 2143763"/>
                <a:gd name="connsiteX7" fmla="*/ 1368664 w 1700626"/>
                <a:gd name="connsiteY7" fmla="*/ 23877 h 2143763"/>
                <a:gd name="connsiteX8" fmla="*/ 1418894 w 1700626"/>
                <a:gd name="connsiteY8" fmla="*/ 188319 h 2143763"/>
                <a:gd name="connsiteX9" fmla="*/ 1418894 w 1700626"/>
                <a:gd name="connsiteY9" fmla="*/ 724869 h 2143763"/>
                <a:gd name="connsiteX10" fmla="*/ 1700626 w 1700626"/>
                <a:gd name="connsiteY10" fmla="*/ 724869 h 2143763"/>
                <a:gd name="connsiteX11" fmla="*/ 1700626 w 1700626"/>
                <a:gd name="connsiteY11" fmla="*/ 1313098 h 2143763"/>
                <a:gd name="connsiteX12" fmla="*/ 1418894 w 1700626"/>
                <a:gd name="connsiteY12" fmla="*/ 1313098 h 2143763"/>
                <a:gd name="connsiteX13" fmla="*/ 1418894 w 1700626"/>
                <a:gd name="connsiteY13" fmla="*/ 1849649 h 2143763"/>
                <a:gd name="connsiteX14" fmla="*/ 1124779 w 1700626"/>
                <a:gd name="connsiteY14" fmla="*/ 2143763 h 2143763"/>
                <a:gd name="connsiteX15" fmla="*/ 830665 w 1700626"/>
                <a:gd name="connsiteY15" fmla="*/ 1849649 h 2143763"/>
                <a:gd name="connsiteX16" fmla="*/ 830665 w 1700626"/>
                <a:gd name="connsiteY16" fmla="*/ 1313098 h 2143763"/>
                <a:gd name="connsiteX17" fmla="*/ 294115 w 1700626"/>
                <a:gd name="connsiteY17" fmla="*/ 1313098 h 2143763"/>
                <a:gd name="connsiteX18" fmla="*/ 0 w 1700626"/>
                <a:gd name="connsiteY18" fmla="*/ 1018984 h 214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0626" h="2143763">
                  <a:moveTo>
                    <a:pt x="0" y="1018984"/>
                  </a:moveTo>
                  <a:cubicBezTo>
                    <a:pt x="0" y="856549"/>
                    <a:pt x="131680" y="724869"/>
                    <a:pt x="294115" y="724869"/>
                  </a:cubicBezTo>
                  <a:lnTo>
                    <a:pt x="830665" y="724869"/>
                  </a:lnTo>
                  <a:lnTo>
                    <a:pt x="830665" y="188319"/>
                  </a:lnTo>
                  <a:cubicBezTo>
                    <a:pt x="830665" y="127405"/>
                    <a:pt x="849183" y="70817"/>
                    <a:pt x="880895" y="23877"/>
                  </a:cubicBezTo>
                  <a:lnTo>
                    <a:pt x="900594" y="0"/>
                  </a:lnTo>
                  <a:lnTo>
                    <a:pt x="1348965" y="0"/>
                  </a:lnTo>
                  <a:lnTo>
                    <a:pt x="1368664" y="23877"/>
                  </a:lnTo>
                  <a:cubicBezTo>
                    <a:pt x="1400377" y="70817"/>
                    <a:pt x="1418894" y="127405"/>
                    <a:pt x="1418894" y="188319"/>
                  </a:cubicBezTo>
                  <a:lnTo>
                    <a:pt x="1418894" y="724869"/>
                  </a:lnTo>
                  <a:lnTo>
                    <a:pt x="1700626" y="724869"/>
                  </a:lnTo>
                  <a:lnTo>
                    <a:pt x="1700626" y="1313098"/>
                  </a:lnTo>
                  <a:lnTo>
                    <a:pt x="1418894" y="1313098"/>
                  </a:lnTo>
                  <a:lnTo>
                    <a:pt x="1418894" y="1849649"/>
                  </a:lnTo>
                  <a:cubicBezTo>
                    <a:pt x="1418894" y="2012084"/>
                    <a:pt x="1287214" y="2143763"/>
                    <a:pt x="1124779" y="2143763"/>
                  </a:cubicBezTo>
                  <a:cubicBezTo>
                    <a:pt x="962344" y="2143763"/>
                    <a:pt x="830665" y="2012084"/>
                    <a:pt x="830665" y="1849649"/>
                  </a:cubicBezTo>
                  <a:lnTo>
                    <a:pt x="830665" y="1313098"/>
                  </a:lnTo>
                  <a:lnTo>
                    <a:pt x="294115" y="1313098"/>
                  </a:lnTo>
                  <a:cubicBezTo>
                    <a:pt x="131680" y="1313098"/>
                    <a:pt x="0" y="1181419"/>
                    <a:pt x="0" y="1018984"/>
                  </a:cubicBez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89F8E6D-BF10-A542-807B-922526591315}"/>
                </a:ext>
              </a:extLst>
            </p:cNvPr>
            <p:cNvSpPr/>
            <p:nvPr userDrawn="1"/>
          </p:nvSpPr>
          <p:spPr>
            <a:xfrm rot="5400000">
              <a:off x="7540603" y="1917377"/>
              <a:ext cx="1820150" cy="1386644"/>
            </a:xfrm>
            <a:custGeom>
              <a:avLst/>
              <a:gdLst>
                <a:gd name="connsiteX0" fmla="*/ 0 w 1820150"/>
                <a:gd name="connsiteY0" fmla="*/ 476569 h 1386644"/>
                <a:gd name="connsiteX1" fmla="*/ 237972 w 1820150"/>
                <a:gd name="connsiteY1" fmla="*/ 238597 h 1386644"/>
                <a:gd name="connsiteX2" fmla="*/ 672103 w 1820150"/>
                <a:gd name="connsiteY2" fmla="*/ 238597 h 1386644"/>
                <a:gd name="connsiteX3" fmla="*/ 672103 w 1820150"/>
                <a:gd name="connsiteY3" fmla="*/ 0 h 1386644"/>
                <a:gd name="connsiteX4" fmla="*/ 1148047 w 1820150"/>
                <a:gd name="connsiteY4" fmla="*/ 0 h 1386644"/>
                <a:gd name="connsiteX5" fmla="*/ 1148047 w 1820150"/>
                <a:gd name="connsiteY5" fmla="*/ 238597 h 1386644"/>
                <a:gd name="connsiteX6" fmla="*/ 1582178 w 1820150"/>
                <a:gd name="connsiteY6" fmla="*/ 238597 h 1386644"/>
                <a:gd name="connsiteX7" fmla="*/ 1820150 w 1820150"/>
                <a:gd name="connsiteY7" fmla="*/ 476569 h 1386644"/>
                <a:gd name="connsiteX8" fmla="*/ 1582178 w 1820150"/>
                <a:gd name="connsiteY8" fmla="*/ 714541 h 1386644"/>
                <a:gd name="connsiteX9" fmla="*/ 1148047 w 1820150"/>
                <a:gd name="connsiteY9" fmla="*/ 714541 h 1386644"/>
                <a:gd name="connsiteX10" fmla="*/ 1148047 w 1820150"/>
                <a:gd name="connsiteY10" fmla="*/ 1148672 h 1386644"/>
                <a:gd name="connsiteX11" fmla="*/ 910075 w 1820150"/>
                <a:gd name="connsiteY11" fmla="*/ 1386644 h 1386644"/>
                <a:gd name="connsiteX12" fmla="*/ 672103 w 1820150"/>
                <a:gd name="connsiteY12" fmla="*/ 1148672 h 1386644"/>
                <a:gd name="connsiteX13" fmla="*/ 672103 w 1820150"/>
                <a:gd name="connsiteY13" fmla="*/ 714541 h 1386644"/>
                <a:gd name="connsiteX14" fmla="*/ 237972 w 1820150"/>
                <a:gd name="connsiteY14" fmla="*/ 714541 h 1386644"/>
                <a:gd name="connsiteX15" fmla="*/ 0 w 1820150"/>
                <a:gd name="connsiteY15" fmla="*/ 476569 h 138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0150" h="1386644">
                  <a:moveTo>
                    <a:pt x="0" y="476569"/>
                  </a:moveTo>
                  <a:cubicBezTo>
                    <a:pt x="0" y="345141"/>
                    <a:pt x="106544" y="238597"/>
                    <a:pt x="237972" y="238597"/>
                  </a:cubicBezTo>
                  <a:lnTo>
                    <a:pt x="672103" y="238597"/>
                  </a:lnTo>
                  <a:lnTo>
                    <a:pt x="672103" y="0"/>
                  </a:lnTo>
                  <a:lnTo>
                    <a:pt x="1148047" y="0"/>
                  </a:lnTo>
                  <a:lnTo>
                    <a:pt x="1148047" y="238597"/>
                  </a:lnTo>
                  <a:lnTo>
                    <a:pt x="1582178" y="238597"/>
                  </a:lnTo>
                  <a:cubicBezTo>
                    <a:pt x="1713606" y="238597"/>
                    <a:pt x="1820150" y="345141"/>
                    <a:pt x="1820150" y="476569"/>
                  </a:cubicBezTo>
                  <a:cubicBezTo>
                    <a:pt x="1820150" y="607997"/>
                    <a:pt x="1713606" y="714541"/>
                    <a:pt x="1582178" y="714541"/>
                  </a:cubicBezTo>
                  <a:lnTo>
                    <a:pt x="1148047" y="714541"/>
                  </a:lnTo>
                  <a:lnTo>
                    <a:pt x="1148047" y="1148672"/>
                  </a:lnTo>
                  <a:cubicBezTo>
                    <a:pt x="1148047" y="1280100"/>
                    <a:pt x="1041503" y="1386644"/>
                    <a:pt x="910075" y="1386644"/>
                  </a:cubicBezTo>
                  <a:cubicBezTo>
                    <a:pt x="778646" y="1386644"/>
                    <a:pt x="672103" y="1280100"/>
                    <a:pt x="672103" y="1148672"/>
                  </a:cubicBezTo>
                  <a:lnTo>
                    <a:pt x="672103" y="714541"/>
                  </a:lnTo>
                  <a:lnTo>
                    <a:pt x="237972" y="714541"/>
                  </a:lnTo>
                  <a:cubicBezTo>
                    <a:pt x="106544" y="714541"/>
                    <a:pt x="0" y="607997"/>
                    <a:pt x="0" y="476569"/>
                  </a:cubicBez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E0A62E4-1A25-784C-9CB6-E4766E2FB0EF}"/>
                </a:ext>
              </a:extLst>
            </p:cNvPr>
            <p:cNvSpPr/>
            <p:nvPr userDrawn="1"/>
          </p:nvSpPr>
          <p:spPr>
            <a:xfrm rot="5400000">
              <a:off x="6442140" y="2735643"/>
              <a:ext cx="1132754" cy="1132754"/>
            </a:xfrm>
            <a:custGeom>
              <a:avLst/>
              <a:gdLst>
                <a:gd name="connsiteX0" fmla="*/ 0 w 5148262"/>
                <a:gd name="connsiteY0" fmla="*/ 2574131 h 5148262"/>
                <a:gd name="connsiteX1" fmla="*/ 673100 w 5148262"/>
                <a:gd name="connsiteY1" fmla="*/ 1901031 h 5148262"/>
                <a:gd name="connsiteX2" fmla="*/ 1901031 w 5148262"/>
                <a:gd name="connsiteY2" fmla="*/ 1901031 h 5148262"/>
                <a:gd name="connsiteX3" fmla="*/ 1901031 w 5148262"/>
                <a:gd name="connsiteY3" fmla="*/ 673100 h 5148262"/>
                <a:gd name="connsiteX4" fmla="*/ 2574131 w 5148262"/>
                <a:gd name="connsiteY4" fmla="*/ 0 h 5148262"/>
                <a:gd name="connsiteX5" fmla="*/ 3247231 w 5148262"/>
                <a:gd name="connsiteY5" fmla="*/ 673100 h 5148262"/>
                <a:gd name="connsiteX6" fmla="*/ 3247231 w 5148262"/>
                <a:gd name="connsiteY6" fmla="*/ 1901031 h 5148262"/>
                <a:gd name="connsiteX7" fmla="*/ 4475162 w 5148262"/>
                <a:gd name="connsiteY7" fmla="*/ 1901031 h 5148262"/>
                <a:gd name="connsiteX8" fmla="*/ 5148262 w 5148262"/>
                <a:gd name="connsiteY8" fmla="*/ 2574131 h 5148262"/>
                <a:gd name="connsiteX9" fmla="*/ 4475162 w 5148262"/>
                <a:gd name="connsiteY9" fmla="*/ 3247231 h 5148262"/>
                <a:gd name="connsiteX10" fmla="*/ 3247231 w 5148262"/>
                <a:gd name="connsiteY10" fmla="*/ 3247231 h 5148262"/>
                <a:gd name="connsiteX11" fmla="*/ 3247231 w 5148262"/>
                <a:gd name="connsiteY11" fmla="*/ 4475162 h 5148262"/>
                <a:gd name="connsiteX12" fmla="*/ 2574131 w 5148262"/>
                <a:gd name="connsiteY12" fmla="*/ 5148262 h 5148262"/>
                <a:gd name="connsiteX13" fmla="*/ 1901031 w 5148262"/>
                <a:gd name="connsiteY13" fmla="*/ 4475162 h 5148262"/>
                <a:gd name="connsiteX14" fmla="*/ 1901031 w 5148262"/>
                <a:gd name="connsiteY14" fmla="*/ 3247231 h 5148262"/>
                <a:gd name="connsiteX15" fmla="*/ 673100 w 5148262"/>
                <a:gd name="connsiteY15" fmla="*/ 3247231 h 5148262"/>
                <a:gd name="connsiteX16" fmla="*/ 0 w 5148262"/>
                <a:gd name="connsiteY16" fmla="*/ 2574131 h 514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48262" h="5148262">
                  <a:moveTo>
                    <a:pt x="0" y="2574131"/>
                  </a:moveTo>
                  <a:cubicBezTo>
                    <a:pt x="0" y="2202388"/>
                    <a:pt x="301357" y="1901031"/>
                    <a:pt x="673100" y="1901031"/>
                  </a:cubicBezTo>
                  <a:lnTo>
                    <a:pt x="1901031" y="1901031"/>
                  </a:lnTo>
                  <a:lnTo>
                    <a:pt x="1901031" y="673100"/>
                  </a:lnTo>
                  <a:cubicBezTo>
                    <a:pt x="1901031" y="301357"/>
                    <a:pt x="2202388" y="0"/>
                    <a:pt x="2574131" y="0"/>
                  </a:cubicBezTo>
                  <a:cubicBezTo>
                    <a:pt x="2945874" y="0"/>
                    <a:pt x="3247231" y="301357"/>
                    <a:pt x="3247231" y="673100"/>
                  </a:cubicBezTo>
                  <a:lnTo>
                    <a:pt x="3247231" y="1901031"/>
                  </a:lnTo>
                  <a:lnTo>
                    <a:pt x="4475162" y="1901031"/>
                  </a:lnTo>
                  <a:cubicBezTo>
                    <a:pt x="4846905" y="1901031"/>
                    <a:pt x="5148262" y="2202388"/>
                    <a:pt x="5148262" y="2574131"/>
                  </a:cubicBezTo>
                  <a:cubicBezTo>
                    <a:pt x="5148262" y="2945874"/>
                    <a:pt x="4846905" y="3247231"/>
                    <a:pt x="4475162" y="3247231"/>
                  </a:cubicBezTo>
                  <a:lnTo>
                    <a:pt x="3247231" y="3247231"/>
                  </a:lnTo>
                  <a:lnTo>
                    <a:pt x="3247231" y="4475162"/>
                  </a:lnTo>
                  <a:cubicBezTo>
                    <a:pt x="3247231" y="4846905"/>
                    <a:pt x="2945874" y="5148262"/>
                    <a:pt x="2574131" y="5148262"/>
                  </a:cubicBezTo>
                  <a:cubicBezTo>
                    <a:pt x="2202388" y="5148262"/>
                    <a:pt x="1901031" y="4846905"/>
                    <a:pt x="1901031" y="4475162"/>
                  </a:cubicBezTo>
                  <a:lnTo>
                    <a:pt x="1901031" y="3247231"/>
                  </a:lnTo>
                  <a:lnTo>
                    <a:pt x="673100" y="3247231"/>
                  </a:lnTo>
                  <a:cubicBezTo>
                    <a:pt x="301357" y="3247231"/>
                    <a:pt x="0" y="2945874"/>
                    <a:pt x="0" y="2574131"/>
                  </a:cubicBez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18DF4AC-B979-9D40-B13E-DA7829DB42A8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372178" y="1512890"/>
            <a:ext cx="11421889" cy="467984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761295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1220188" indent="-306633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72FA7E-BC93-7643-AB7E-1E2B8DBE99D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72178" y="483865"/>
            <a:ext cx="11421889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3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687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D38F6-88F1-866C-8F7B-95A44BC3E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5000" y="2057400"/>
            <a:ext cx="458203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11007C-D460-4081-423B-BBE7EEF4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39106FD-2A13-0A34-A858-A1D2BCA9AE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46656" y="0"/>
            <a:ext cx="6545344" cy="67975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12" name="Picture 11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29898B43-98BF-65B5-121F-3077AB86233C}"/>
              </a:ext>
            </a:extLst>
          </p:cNvPr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0DF650-718F-C3E4-1AA9-CD5DC597A623}"/>
              </a:ext>
            </a:extLst>
          </p:cNvPr>
          <p:cNvSpPr txBox="1"/>
          <p:nvPr userDrawn="1"/>
        </p:nvSpPr>
        <p:spPr>
          <a:xfrm>
            <a:off x="9184640" y="6327126"/>
            <a:ext cx="185729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100" b="0" i="1" spc="0" dirty="0">
                <a:solidFill>
                  <a:schemeClr val="bg1">
                    <a:lumMod val="75000"/>
                  </a:schemeClr>
                </a:solidFill>
                <a:effectLst/>
                <a:latin typeface="Tenorite" pitchFamily="2" charset="0"/>
              </a:rPr>
              <a:t>Confidential to AHEAD</a:t>
            </a:r>
            <a:endParaRPr lang="en-US" sz="1100" i="1" spc="0" dirty="0">
              <a:solidFill>
                <a:schemeClr val="bg1">
                  <a:lumMod val="75000"/>
                </a:schemeClr>
              </a:solidFill>
              <a:latin typeface="Tenorite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3C51ED-22C5-6234-8D3E-E3DC6A7F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457200"/>
            <a:ext cx="4582033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593691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Diamon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1D526DE-9560-4C4B-9F85-D839690620B4}"/>
              </a:ext>
            </a:extLst>
          </p:cNvPr>
          <p:cNvGrpSpPr/>
          <p:nvPr userDrawn="1"/>
        </p:nvGrpSpPr>
        <p:grpSpPr>
          <a:xfrm>
            <a:off x="9589283" y="3045418"/>
            <a:ext cx="2884279" cy="4121581"/>
            <a:chOff x="7191962" y="2286179"/>
            <a:chExt cx="2163209" cy="3094048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70B5E47-82C3-B94C-B65E-5E68F381B65F}"/>
                </a:ext>
              </a:extLst>
            </p:cNvPr>
            <p:cNvSpPr/>
            <p:nvPr userDrawn="1"/>
          </p:nvSpPr>
          <p:spPr>
            <a:xfrm rot="2700000">
              <a:off x="7587342" y="3836200"/>
              <a:ext cx="1544027" cy="1544027"/>
            </a:xfrm>
            <a:custGeom>
              <a:avLst/>
              <a:gdLst>
                <a:gd name="connsiteX0" fmla="*/ 395351 w 1544027"/>
                <a:gd name="connsiteY0" fmla="*/ 395351 h 1544027"/>
                <a:gd name="connsiteX1" fmla="*/ 395350 w 1544027"/>
                <a:gd name="connsiteY1" fmla="*/ 1148676 h 1544027"/>
                <a:gd name="connsiteX2" fmla="*/ 1148676 w 1544027"/>
                <a:gd name="connsiteY2" fmla="*/ 1148676 h 1544027"/>
                <a:gd name="connsiteX3" fmla="*/ 1148676 w 1544027"/>
                <a:gd name="connsiteY3" fmla="*/ 395350 h 1544027"/>
                <a:gd name="connsiteX4" fmla="*/ 55205 w 1544027"/>
                <a:gd name="connsiteY4" fmla="*/ 55204 h 1544027"/>
                <a:gd name="connsiteX5" fmla="*/ 188480 w 1544027"/>
                <a:gd name="connsiteY5" fmla="*/ 0 h 1544027"/>
                <a:gd name="connsiteX6" fmla="*/ 1109655 w 1544027"/>
                <a:gd name="connsiteY6" fmla="*/ 0 h 1544027"/>
                <a:gd name="connsiteX7" fmla="*/ 1544027 w 1544027"/>
                <a:gd name="connsiteY7" fmla="*/ 434372 h 1544027"/>
                <a:gd name="connsiteX8" fmla="*/ 1544027 w 1544027"/>
                <a:gd name="connsiteY8" fmla="*/ 763745 h 1544027"/>
                <a:gd name="connsiteX9" fmla="*/ 763745 w 1544027"/>
                <a:gd name="connsiteY9" fmla="*/ 1544027 h 1544027"/>
                <a:gd name="connsiteX10" fmla="*/ 188479 w 1544027"/>
                <a:gd name="connsiteY10" fmla="*/ 1544027 h 1544027"/>
                <a:gd name="connsiteX11" fmla="*/ 0 w 1544027"/>
                <a:gd name="connsiteY11" fmla="*/ 1355548 h 1544027"/>
                <a:gd name="connsiteX12" fmla="*/ 0 w 1544027"/>
                <a:gd name="connsiteY12" fmla="*/ 188479 h 1544027"/>
                <a:gd name="connsiteX13" fmla="*/ 55205 w 1544027"/>
                <a:gd name="connsiteY13" fmla="*/ 55204 h 154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44027" h="1544027">
                  <a:moveTo>
                    <a:pt x="395351" y="395351"/>
                  </a:moveTo>
                  <a:lnTo>
                    <a:pt x="395350" y="1148676"/>
                  </a:lnTo>
                  <a:lnTo>
                    <a:pt x="1148676" y="1148676"/>
                  </a:lnTo>
                  <a:lnTo>
                    <a:pt x="1148676" y="395350"/>
                  </a:lnTo>
                  <a:close/>
                  <a:moveTo>
                    <a:pt x="55205" y="55204"/>
                  </a:moveTo>
                  <a:cubicBezTo>
                    <a:pt x="89313" y="21096"/>
                    <a:pt x="136433" y="0"/>
                    <a:pt x="188480" y="0"/>
                  </a:cubicBezTo>
                  <a:lnTo>
                    <a:pt x="1109655" y="0"/>
                  </a:lnTo>
                  <a:lnTo>
                    <a:pt x="1544027" y="434372"/>
                  </a:lnTo>
                  <a:lnTo>
                    <a:pt x="1544027" y="763745"/>
                  </a:lnTo>
                  <a:lnTo>
                    <a:pt x="763745" y="1544027"/>
                  </a:lnTo>
                  <a:lnTo>
                    <a:pt x="188479" y="1544027"/>
                  </a:lnTo>
                  <a:cubicBezTo>
                    <a:pt x="84385" y="1544027"/>
                    <a:pt x="0" y="1459642"/>
                    <a:pt x="0" y="1355548"/>
                  </a:cubicBezTo>
                  <a:lnTo>
                    <a:pt x="0" y="188479"/>
                  </a:lnTo>
                  <a:cubicBezTo>
                    <a:pt x="0" y="136432"/>
                    <a:pt x="21096" y="89312"/>
                    <a:pt x="55205" y="55204"/>
                  </a:cubicBez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A2C295-FB6A-1742-8D1B-E072849EECDA}"/>
                </a:ext>
              </a:extLst>
            </p:cNvPr>
            <p:cNvSpPr/>
            <p:nvPr userDrawn="1"/>
          </p:nvSpPr>
          <p:spPr>
            <a:xfrm rot="2700000">
              <a:off x="8203278" y="2286179"/>
              <a:ext cx="1151893" cy="1151893"/>
            </a:xfrm>
            <a:custGeom>
              <a:avLst/>
              <a:gdLst>
                <a:gd name="connsiteX0" fmla="*/ 41185 w 1151893"/>
                <a:gd name="connsiteY0" fmla="*/ 41184 h 1151893"/>
                <a:gd name="connsiteX1" fmla="*/ 140612 w 1151893"/>
                <a:gd name="connsiteY1" fmla="*/ 0 h 1151893"/>
                <a:gd name="connsiteX2" fmla="*/ 515871 w 1151893"/>
                <a:gd name="connsiteY2" fmla="*/ 0 h 1151893"/>
                <a:gd name="connsiteX3" fmla="*/ 810814 w 1151893"/>
                <a:gd name="connsiteY3" fmla="*/ 294944 h 1151893"/>
                <a:gd name="connsiteX4" fmla="*/ 294944 w 1151893"/>
                <a:gd name="connsiteY4" fmla="*/ 294944 h 1151893"/>
                <a:gd name="connsiteX5" fmla="*/ 294944 w 1151893"/>
                <a:gd name="connsiteY5" fmla="*/ 856948 h 1151893"/>
                <a:gd name="connsiteX6" fmla="*/ 856948 w 1151893"/>
                <a:gd name="connsiteY6" fmla="*/ 856949 h 1151893"/>
                <a:gd name="connsiteX7" fmla="*/ 856949 w 1151893"/>
                <a:gd name="connsiteY7" fmla="*/ 341078 h 1151893"/>
                <a:gd name="connsiteX8" fmla="*/ 1151893 w 1151893"/>
                <a:gd name="connsiteY8" fmla="*/ 636022 h 1151893"/>
                <a:gd name="connsiteX9" fmla="*/ 1151893 w 1151893"/>
                <a:gd name="connsiteY9" fmla="*/ 1011281 h 1151893"/>
                <a:gd name="connsiteX10" fmla="*/ 1011281 w 1151893"/>
                <a:gd name="connsiteY10" fmla="*/ 1151893 h 1151893"/>
                <a:gd name="connsiteX11" fmla="*/ 140612 w 1151893"/>
                <a:gd name="connsiteY11" fmla="*/ 1151893 h 1151893"/>
                <a:gd name="connsiteX12" fmla="*/ 0 w 1151893"/>
                <a:gd name="connsiteY12" fmla="*/ 1011281 h 1151893"/>
                <a:gd name="connsiteX13" fmla="*/ 0 w 1151893"/>
                <a:gd name="connsiteY13" fmla="*/ 140612 h 1151893"/>
                <a:gd name="connsiteX14" fmla="*/ 41185 w 1151893"/>
                <a:gd name="connsiteY14" fmla="*/ 41184 h 115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1893" h="1151893">
                  <a:moveTo>
                    <a:pt x="41185" y="41184"/>
                  </a:moveTo>
                  <a:cubicBezTo>
                    <a:pt x="66630" y="15739"/>
                    <a:pt x="101783" y="0"/>
                    <a:pt x="140612" y="0"/>
                  </a:cubicBezTo>
                  <a:lnTo>
                    <a:pt x="515871" y="0"/>
                  </a:lnTo>
                  <a:lnTo>
                    <a:pt x="810814" y="294944"/>
                  </a:lnTo>
                  <a:lnTo>
                    <a:pt x="294944" y="294944"/>
                  </a:lnTo>
                  <a:lnTo>
                    <a:pt x="294944" y="856948"/>
                  </a:lnTo>
                  <a:lnTo>
                    <a:pt x="856948" y="856949"/>
                  </a:lnTo>
                  <a:lnTo>
                    <a:pt x="856949" y="341078"/>
                  </a:lnTo>
                  <a:lnTo>
                    <a:pt x="1151893" y="636022"/>
                  </a:lnTo>
                  <a:lnTo>
                    <a:pt x="1151893" y="1011281"/>
                  </a:lnTo>
                  <a:cubicBezTo>
                    <a:pt x="1151893" y="1088939"/>
                    <a:pt x="1088939" y="1151893"/>
                    <a:pt x="1011281" y="1151893"/>
                  </a:cubicBezTo>
                  <a:lnTo>
                    <a:pt x="140612" y="1151893"/>
                  </a:lnTo>
                  <a:cubicBezTo>
                    <a:pt x="62954" y="1151893"/>
                    <a:pt x="0" y="1088939"/>
                    <a:pt x="0" y="1011281"/>
                  </a:cubicBezTo>
                  <a:lnTo>
                    <a:pt x="0" y="140612"/>
                  </a:lnTo>
                  <a:cubicBezTo>
                    <a:pt x="0" y="101783"/>
                    <a:pt x="15739" y="66630"/>
                    <a:pt x="41185" y="41184"/>
                  </a:cubicBez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1FDD066-AB6F-854F-94CA-C94FDA371ACA}"/>
                </a:ext>
              </a:extLst>
            </p:cNvPr>
            <p:cNvSpPr/>
            <p:nvPr userDrawn="1"/>
          </p:nvSpPr>
          <p:spPr>
            <a:xfrm rot="2700000">
              <a:off x="7191962" y="3447355"/>
              <a:ext cx="578171" cy="578171"/>
            </a:xfrm>
            <a:custGeom>
              <a:avLst/>
              <a:gdLst>
                <a:gd name="connsiteX0" fmla="*/ 1007484 w 3934691"/>
                <a:gd name="connsiteY0" fmla="*/ 1007484 h 3934691"/>
                <a:gd name="connsiteX1" fmla="*/ 1007484 w 3934691"/>
                <a:gd name="connsiteY1" fmla="*/ 2927206 h 3934691"/>
                <a:gd name="connsiteX2" fmla="*/ 2927206 w 3934691"/>
                <a:gd name="connsiteY2" fmla="*/ 2927206 h 3934691"/>
                <a:gd name="connsiteX3" fmla="*/ 2927206 w 3934691"/>
                <a:gd name="connsiteY3" fmla="*/ 1007484 h 3934691"/>
                <a:gd name="connsiteX4" fmla="*/ 480308 w 3934691"/>
                <a:gd name="connsiteY4" fmla="*/ 0 h 3934691"/>
                <a:gd name="connsiteX5" fmla="*/ 3454383 w 3934691"/>
                <a:gd name="connsiteY5" fmla="*/ 0 h 3934691"/>
                <a:gd name="connsiteX6" fmla="*/ 3934691 w 3934691"/>
                <a:gd name="connsiteY6" fmla="*/ 480308 h 3934691"/>
                <a:gd name="connsiteX7" fmla="*/ 3934691 w 3934691"/>
                <a:gd name="connsiteY7" fmla="*/ 3454383 h 3934691"/>
                <a:gd name="connsiteX8" fmla="*/ 3454383 w 3934691"/>
                <a:gd name="connsiteY8" fmla="*/ 3934691 h 3934691"/>
                <a:gd name="connsiteX9" fmla="*/ 480308 w 3934691"/>
                <a:gd name="connsiteY9" fmla="*/ 3934691 h 3934691"/>
                <a:gd name="connsiteX10" fmla="*/ 0 w 3934691"/>
                <a:gd name="connsiteY10" fmla="*/ 3454383 h 3934691"/>
                <a:gd name="connsiteX11" fmla="*/ 0 w 3934691"/>
                <a:gd name="connsiteY11" fmla="*/ 480308 h 3934691"/>
                <a:gd name="connsiteX12" fmla="*/ 480308 w 3934691"/>
                <a:gd name="connsiteY12" fmla="*/ 0 h 393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34691" h="3934691">
                  <a:moveTo>
                    <a:pt x="1007484" y="1007484"/>
                  </a:moveTo>
                  <a:lnTo>
                    <a:pt x="1007484" y="2927206"/>
                  </a:lnTo>
                  <a:lnTo>
                    <a:pt x="2927206" y="2927206"/>
                  </a:lnTo>
                  <a:lnTo>
                    <a:pt x="2927206" y="1007484"/>
                  </a:lnTo>
                  <a:close/>
                  <a:moveTo>
                    <a:pt x="480308" y="0"/>
                  </a:moveTo>
                  <a:lnTo>
                    <a:pt x="3454383" y="0"/>
                  </a:lnTo>
                  <a:cubicBezTo>
                    <a:pt x="3719650" y="0"/>
                    <a:pt x="3934691" y="215041"/>
                    <a:pt x="3934691" y="480308"/>
                  </a:cubicBezTo>
                  <a:lnTo>
                    <a:pt x="3934691" y="3454383"/>
                  </a:lnTo>
                  <a:cubicBezTo>
                    <a:pt x="3934691" y="3719650"/>
                    <a:pt x="3719650" y="3934691"/>
                    <a:pt x="3454383" y="3934691"/>
                  </a:cubicBezTo>
                  <a:lnTo>
                    <a:pt x="480308" y="3934691"/>
                  </a:lnTo>
                  <a:cubicBezTo>
                    <a:pt x="215041" y="3934691"/>
                    <a:pt x="0" y="3719650"/>
                    <a:pt x="0" y="3454383"/>
                  </a:cubicBezTo>
                  <a:lnTo>
                    <a:pt x="0" y="480308"/>
                  </a:lnTo>
                  <a:cubicBezTo>
                    <a:pt x="0" y="215041"/>
                    <a:pt x="215041" y="0"/>
                    <a:pt x="480308" y="0"/>
                  </a:cubicBez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345ED12-37CA-6B45-9115-A566EC652394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372178" y="1512890"/>
            <a:ext cx="11421889" cy="467984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761295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1220188" indent="-306633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8195B-871E-4248-B0EC-F6BDEBB267C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72178" y="483865"/>
            <a:ext cx="11421889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3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56A539-6236-CA43-A404-5269B8FB6595}"/>
              </a:ext>
            </a:extLst>
          </p:cNvPr>
          <p:cNvSpPr txBox="1"/>
          <p:nvPr userDrawn="1"/>
        </p:nvSpPr>
        <p:spPr>
          <a:xfrm>
            <a:off x="11690774" y="6643512"/>
            <a:ext cx="370561" cy="153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15C38953-DF1F-4041-BA21-EA60F7F9EAC8}" type="slidenum">
              <a:rPr lang="en-US" sz="999" b="1" i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999" b="1" i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29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er S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B880E7-52F7-B84F-9763-0CAF0C0402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79" y="3796810"/>
            <a:ext cx="3696389" cy="218419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3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E786228-D36C-914C-BD9C-B2B7D95CCFE4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3829010"/>
            <a:ext cx="304800" cy="609036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228600 h 457200"/>
              <a:gd name="connsiteX2" fmla="*/ 0 w 228600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457200">
                <a:moveTo>
                  <a:pt x="0" y="0"/>
                </a:moveTo>
                <a:cubicBezTo>
                  <a:pt x="126252" y="0"/>
                  <a:pt x="228600" y="102348"/>
                  <a:pt x="228600" y="228600"/>
                </a:cubicBezTo>
                <a:cubicBezTo>
                  <a:pt x="228600" y="354852"/>
                  <a:pt x="126252" y="457200"/>
                  <a:pt x="0" y="45720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EBA91-5BBD-2946-8C2B-F1DBA83D3520}"/>
              </a:ext>
            </a:extLst>
          </p:cNvPr>
          <p:cNvSpPr/>
          <p:nvPr userDrawn="1"/>
        </p:nvSpPr>
        <p:spPr>
          <a:xfrm>
            <a:off x="1" y="1"/>
            <a:ext cx="714103" cy="13572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</p:spTree>
    <p:extLst>
      <p:ext uri="{BB962C8B-B14F-4D97-AF65-F5344CB8AC3E}">
        <p14:creationId xmlns:p14="http://schemas.microsoft.com/office/powerpoint/2010/main" val="339308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"/>
            <a:ext cx="714103" cy="13572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6806D1A-F2D7-034F-B350-7521661DF76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3829010"/>
            <a:ext cx="304800" cy="609036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228600 h 457200"/>
              <a:gd name="connsiteX2" fmla="*/ 0 w 228600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457200">
                <a:moveTo>
                  <a:pt x="0" y="0"/>
                </a:moveTo>
                <a:cubicBezTo>
                  <a:pt x="126252" y="0"/>
                  <a:pt x="228600" y="102348"/>
                  <a:pt x="228600" y="228600"/>
                </a:cubicBezTo>
                <a:cubicBezTo>
                  <a:pt x="228600" y="354852"/>
                  <a:pt x="126252" y="457200"/>
                  <a:pt x="0" y="45720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76DF95-C11A-5945-A3B6-F3FB23B08F28}"/>
              </a:ext>
            </a:extLst>
          </p:cNvPr>
          <p:cNvSpPr/>
          <p:nvPr userDrawn="1"/>
        </p:nvSpPr>
        <p:spPr>
          <a:xfrm>
            <a:off x="0" y="3776807"/>
            <a:ext cx="487680" cy="13224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B62661-39A1-D441-8971-4E6BCE21A1E1}"/>
              </a:ext>
            </a:extLst>
          </p:cNvPr>
          <p:cNvSpPr/>
          <p:nvPr userDrawn="1"/>
        </p:nvSpPr>
        <p:spPr>
          <a:xfrm>
            <a:off x="80513" y="6262729"/>
            <a:ext cx="1345720" cy="592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</p:spTree>
    <p:extLst>
      <p:ext uri="{BB962C8B-B14F-4D97-AF65-F5344CB8AC3E}">
        <p14:creationId xmlns:p14="http://schemas.microsoft.com/office/powerpoint/2010/main" val="162145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ical Prof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62EDD22-E2FA-FE45-8319-DFC917807905}"/>
              </a:ext>
            </a:extLst>
          </p:cNvPr>
          <p:cNvGrpSpPr/>
          <p:nvPr userDrawn="1"/>
        </p:nvGrpSpPr>
        <p:grpSpPr>
          <a:xfrm>
            <a:off x="7510729" y="1"/>
            <a:ext cx="4681272" cy="1562810"/>
            <a:chOff x="5633047" y="0"/>
            <a:chExt cx="3510954" cy="117319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277EC12-D92E-9840-8FC7-00AE6755AE41}"/>
                </a:ext>
              </a:extLst>
            </p:cNvPr>
            <p:cNvSpPr/>
            <p:nvPr userDrawn="1"/>
          </p:nvSpPr>
          <p:spPr>
            <a:xfrm>
              <a:off x="5805577" y="232913"/>
              <a:ext cx="1017917" cy="2587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777DCF2-AEE0-F542-AB35-BC813FFB2358}"/>
                </a:ext>
              </a:extLst>
            </p:cNvPr>
            <p:cNvSpPr/>
            <p:nvPr userDrawn="1"/>
          </p:nvSpPr>
          <p:spPr>
            <a:xfrm>
              <a:off x="6909759" y="232913"/>
              <a:ext cx="577970" cy="2587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96887EF-F109-3541-B5D2-76730D564B27}"/>
                </a:ext>
              </a:extLst>
            </p:cNvPr>
            <p:cNvSpPr/>
            <p:nvPr userDrawn="1"/>
          </p:nvSpPr>
          <p:spPr>
            <a:xfrm>
              <a:off x="7573993" y="232913"/>
              <a:ext cx="1173191" cy="2587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E9DBE81-0F2E-0A42-8AD2-21A52982F1B7}"/>
                </a:ext>
              </a:extLst>
            </p:cNvPr>
            <p:cNvSpPr/>
            <p:nvPr userDrawn="1"/>
          </p:nvSpPr>
          <p:spPr>
            <a:xfrm>
              <a:off x="6478439" y="577970"/>
              <a:ext cx="1682150" cy="2587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F66E510-2251-6F49-AC9A-606BDB17F388}"/>
                </a:ext>
              </a:extLst>
            </p:cNvPr>
            <p:cNvSpPr/>
            <p:nvPr userDrawn="1"/>
          </p:nvSpPr>
          <p:spPr>
            <a:xfrm>
              <a:off x="8302926" y="577969"/>
              <a:ext cx="841075" cy="258794"/>
            </a:xfrm>
            <a:custGeom>
              <a:avLst/>
              <a:gdLst>
                <a:gd name="connsiteX0" fmla="*/ 0 w 841075"/>
                <a:gd name="connsiteY0" fmla="*/ 129396 h 258794"/>
                <a:gd name="connsiteX1" fmla="*/ 0 w 841075"/>
                <a:gd name="connsiteY1" fmla="*/ 129397 h 258794"/>
                <a:gd name="connsiteX2" fmla="*/ 0 w 841075"/>
                <a:gd name="connsiteY2" fmla="*/ 129397 h 258794"/>
                <a:gd name="connsiteX3" fmla="*/ 129397 w 841075"/>
                <a:gd name="connsiteY3" fmla="*/ 0 h 258794"/>
                <a:gd name="connsiteX4" fmla="*/ 841075 w 841075"/>
                <a:gd name="connsiteY4" fmla="*/ 0 h 258794"/>
                <a:gd name="connsiteX5" fmla="*/ 841075 w 841075"/>
                <a:gd name="connsiteY5" fmla="*/ 258794 h 258794"/>
                <a:gd name="connsiteX6" fmla="*/ 129397 w 841075"/>
                <a:gd name="connsiteY6" fmla="*/ 258793 h 258794"/>
                <a:gd name="connsiteX7" fmla="*/ 10169 w 841075"/>
                <a:gd name="connsiteY7" fmla="*/ 179763 h 258794"/>
                <a:gd name="connsiteX8" fmla="*/ 0 w 841075"/>
                <a:gd name="connsiteY8" fmla="*/ 129397 h 258794"/>
                <a:gd name="connsiteX9" fmla="*/ 10169 w 841075"/>
                <a:gd name="connsiteY9" fmla="*/ 79030 h 258794"/>
                <a:gd name="connsiteX10" fmla="*/ 129397 w 841075"/>
                <a:gd name="connsiteY10" fmla="*/ 0 h 25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1075" h="258794">
                  <a:moveTo>
                    <a:pt x="0" y="129396"/>
                  </a:moveTo>
                  <a:lnTo>
                    <a:pt x="0" y="129397"/>
                  </a:lnTo>
                  <a:lnTo>
                    <a:pt x="0" y="129397"/>
                  </a:lnTo>
                  <a:close/>
                  <a:moveTo>
                    <a:pt x="129397" y="0"/>
                  </a:moveTo>
                  <a:lnTo>
                    <a:pt x="841075" y="0"/>
                  </a:lnTo>
                  <a:lnTo>
                    <a:pt x="841075" y="258794"/>
                  </a:lnTo>
                  <a:lnTo>
                    <a:pt x="129397" y="258793"/>
                  </a:lnTo>
                  <a:cubicBezTo>
                    <a:pt x="75799" y="258793"/>
                    <a:pt x="29812" y="226206"/>
                    <a:pt x="10169" y="179763"/>
                  </a:cubicBezTo>
                  <a:lnTo>
                    <a:pt x="0" y="129397"/>
                  </a:lnTo>
                  <a:lnTo>
                    <a:pt x="10169" y="79030"/>
                  </a:lnTo>
                  <a:cubicBezTo>
                    <a:pt x="29812" y="32587"/>
                    <a:pt x="75799" y="0"/>
                    <a:pt x="12939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67A9951-940A-A045-BB16-B9CDF29E557F}"/>
                </a:ext>
              </a:extLst>
            </p:cNvPr>
            <p:cNvSpPr/>
            <p:nvPr userDrawn="1"/>
          </p:nvSpPr>
          <p:spPr>
            <a:xfrm>
              <a:off x="6314535" y="914400"/>
              <a:ext cx="862642" cy="2587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089BE5D-EEB8-A14C-9A77-53E613F9DDD3}"/>
                </a:ext>
              </a:extLst>
            </p:cNvPr>
            <p:cNvSpPr/>
            <p:nvPr userDrawn="1"/>
          </p:nvSpPr>
          <p:spPr>
            <a:xfrm>
              <a:off x="7272066" y="914400"/>
              <a:ext cx="1250831" cy="2587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9257D5A-3063-4844-B9C2-E536CD348CF3}"/>
                </a:ext>
              </a:extLst>
            </p:cNvPr>
            <p:cNvSpPr/>
            <p:nvPr userDrawn="1"/>
          </p:nvSpPr>
          <p:spPr>
            <a:xfrm>
              <a:off x="6314535" y="0"/>
              <a:ext cx="1682151" cy="146651"/>
            </a:xfrm>
            <a:custGeom>
              <a:avLst/>
              <a:gdLst>
                <a:gd name="connsiteX0" fmla="*/ 0 w 1682151"/>
                <a:gd name="connsiteY0" fmla="*/ 17253 h 146651"/>
                <a:gd name="connsiteX1" fmla="*/ 0 w 1682151"/>
                <a:gd name="connsiteY1" fmla="*/ 17254 h 146651"/>
                <a:gd name="connsiteX2" fmla="*/ 0 w 1682151"/>
                <a:gd name="connsiteY2" fmla="*/ 17254 h 146651"/>
                <a:gd name="connsiteX3" fmla="*/ 3484 w 1682151"/>
                <a:gd name="connsiteY3" fmla="*/ 0 h 146651"/>
                <a:gd name="connsiteX4" fmla="*/ 1678668 w 1682151"/>
                <a:gd name="connsiteY4" fmla="*/ 0 h 146651"/>
                <a:gd name="connsiteX5" fmla="*/ 1682151 w 1682151"/>
                <a:gd name="connsiteY5" fmla="*/ 17254 h 146651"/>
                <a:gd name="connsiteX6" fmla="*/ 1682150 w 1682151"/>
                <a:gd name="connsiteY6" fmla="*/ 17254 h 146651"/>
                <a:gd name="connsiteX7" fmla="*/ 1552753 w 1682151"/>
                <a:gd name="connsiteY7" fmla="*/ 146651 h 146651"/>
                <a:gd name="connsiteX8" fmla="*/ 129397 w 1682151"/>
                <a:gd name="connsiteY8" fmla="*/ 146650 h 146651"/>
                <a:gd name="connsiteX9" fmla="*/ 10169 w 1682151"/>
                <a:gd name="connsiteY9" fmla="*/ 67620 h 146651"/>
                <a:gd name="connsiteX10" fmla="*/ 0 w 1682151"/>
                <a:gd name="connsiteY10" fmla="*/ 17254 h 14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2151" h="146651">
                  <a:moveTo>
                    <a:pt x="0" y="17253"/>
                  </a:moveTo>
                  <a:lnTo>
                    <a:pt x="0" y="17254"/>
                  </a:lnTo>
                  <a:lnTo>
                    <a:pt x="0" y="17254"/>
                  </a:lnTo>
                  <a:close/>
                  <a:moveTo>
                    <a:pt x="3484" y="0"/>
                  </a:moveTo>
                  <a:lnTo>
                    <a:pt x="1678668" y="0"/>
                  </a:lnTo>
                  <a:lnTo>
                    <a:pt x="1682151" y="17254"/>
                  </a:lnTo>
                  <a:lnTo>
                    <a:pt x="1682150" y="17254"/>
                  </a:lnTo>
                  <a:cubicBezTo>
                    <a:pt x="1682150" y="88718"/>
                    <a:pt x="1624217" y="146651"/>
                    <a:pt x="1552753" y="146651"/>
                  </a:cubicBezTo>
                  <a:lnTo>
                    <a:pt x="129397" y="146650"/>
                  </a:lnTo>
                  <a:cubicBezTo>
                    <a:pt x="75799" y="146650"/>
                    <a:pt x="29813" y="114063"/>
                    <a:pt x="10169" y="67620"/>
                  </a:cubicBezTo>
                  <a:lnTo>
                    <a:pt x="0" y="17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34305CF-B67B-0849-8B2B-D39F0BC2AFD3}"/>
                </a:ext>
              </a:extLst>
            </p:cNvPr>
            <p:cNvSpPr/>
            <p:nvPr userDrawn="1"/>
          </p:nvSpPr>
          <p:spPr>
            <a:xfrm>
              <a:off x="5633047" y="0"/>
              <a:ext cx="586598" cy="146651"/>
            </a:xfrm>
            <a:custGeom>
              <a:avLst/>
              <a:gdLst>
                <a:gd name="connsiteX0" fmla="*/ 0 w 586598"/>
                <a:gd name="connsiteY0" fmla="*/ 17253 h 146651"/>
                <a:gd name="connsiteX1" fmla="*/ 0 w 586598"/>
                <a:gd name="connsiteY1" fmla="*/ 17254 h 146651"/>
                <a:gd name="connsiteX2" fmla="*/ 0 w 586598"/>
                <a:gd name="connsiteY2" fmla="*/ 17254 h 146651"/>
                <a:gd name="connsiteX3" fmla="*/ 3484 w 586598"/>
                <a:gd name="connsiteY3" fmla="*/ 0 h 146651"/>
                <a:gd name="connsiteX4" fmla="*/ 583115 w 586598"/>
                <a:gd name="connsiteY4" fmla="*/ 0 h 146651"/>
                <a:gd name="connsiteX5" fmla="*/ 586598 w 586598"/>
                <a:gd name="connsiteY5" fmla="*/ 17254 h 146651"/>
                <a:gd name="connsiteX6" fmla="*/ 586597 w 586598"/>
                <a:gd name="connsiteY6" fmla="*/ 17254 h 146651"/>
                <a:gd name="connsiteX7" fmla="*/ 457200 w 586598"/>
                <a:gd name="connsiteY7" fmla="*/ 146651 h 146651"/>
                <a:gd name="connsiteX8" fmla="*/ 129397 w 586598"/>
                <a:gd name="connsiteY8" fmla="*/ 146650 h 146651"/>
                <a:gd name="connsiteX9" fmla="*/ 10169 w 586598"/>
                <a:gd name="connsiteY9" fmla="*/ 67620 h 146651"/>
                <a:gd name="connsiteX10" fmla="*/ 0 w 586598"/>
                <a:gd name="connsiteY10" fmla="*/ 17254 h 14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598" h="146651">
                  <a:moveTo>
                    <a:pt x="0" y="17253"/>
                  </a:moveTo>
                  <a:lnTo>
                    <a:pt x="0" y="17254"/>
                  </a:lnTo>
                  <a:lnTo>
                    <a:pt x="0" y="17254"/>
                  </a:lnTo>
                  <a:close/>
                  <a:moveTo>
                    <a:pt x="3484" y="0"/>
                  </a:moveTo>
                  <a:lnTo>
                    <a:pt x="583115" y="0"/>
                  </a:lnTo>
                  <a:lnTo>
                    <a:pt x="586598" y="17254"/>
                  </a:lnTo>
                  <a:lnTo>
                    <a:pt x="586597" y="17254"/>
                  </a:lnTo>
                  <a:cubicBezTo>
                    <a:pt x="586597" y="88718"/>
                    <a:pt x="528664" y="146651"/>
                    <a:pt x="457200" y="146651"/>
                  </a:cubicBezTo>
                  <a:lnTo>
                    <a:pt x="129397" y="146650"/>
                  </a:lnTo>
                  <a:cubicBezTo>
                    <a:pt x="75799" y="146650"/>
                    <a:pt x="29813" y="114063"/>
                    <a:pt x="10169" y="67620"/>
                  </a:cubicBezTo>
                  <a:lnTo>
                    <a:pt x="0" y="17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403811A-4713-1842-BDFF-EFD5E6811709}"/>
              </a:ext>
            </a:extLst>
          </p:cNvPr>
          <p:cNvSpPr/>
          <p:nvPr userDrawn="1"/>
        </p:nvSpPr>
        <p:spPr>
          <a:xfrm>
            <a:off x="1" y="310264"/>
            <a:ext cx="530087" cy="1026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</p:spTree>
    <p:extLst>
      <p:ext uri="{BB962C8B-B14F-4D97-AF65-F5344CB8AC3E}">
        <p14:creationId xmlns:p14="http://schemas.microsoft.com/office/powerpoint/2010/main" val="261194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lentless Autom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A99DF92-2998-2D44-ADF7-553766CB82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2"/>
            <a:ext cx="12192000" cy="6851655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C193851-2CF6-C649-8673-8BF0CC53A0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536" y="2076714"/>
            <a:ext cx="7545477" cy="17167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1" i="0">
                <a:solidFill>
                  <a:schemeClr val="bg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5302634-24DE-8543-9679-F1BEE5E21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537" y="3980750"/>
            <a:ext cx="5375953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accent2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Presenter or Date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FC871C8-AF88-894F-90B0-6F21E336D4C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29072"/>
            <a:ext cx="304800" cy="609036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228600 h 457200"/>
              <a:gd name="connsiteX2" fmla="*/ 0 w 228600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457200">
                <a:moveTo>
                  <a:pt x="0" y="0"/>
                </a:moveTo>
                <a:cubicBezTo>
                  <a:pt x="126252" y="0"/>
                  <a:pt x="228600" y="102348"/>
                  <a:pt x="228600" y="228600"/>
                </a:cubicBezTo>
                <a:cubicBezTo>
                  <a:pt x="228600" y="354852"/>
                  <a:pt x="126252" y="457200"/>
                  <a:pt x="0" y="45720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F502E6-11D8-BD41-86EB-CA2FEA9B97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555" y="738324"/>
            <a:ext cx="1932997" cy="4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3785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-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9E0499-A234-2AA4-461D-3E4D2CF96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89EFF6-2155-744E-3490-E817C83D49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xity-Abound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62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 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047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2CEC13DF-7D07-3211-8659-E83D3883B2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C1B77B-1034-2FDB-9EDA-E626C69900ED}"/>
              </a:ext>
            </a:extLst>
          </p:cNvPr>
          <p:cNvSpPr txBox="1"/>
          <p:nvPr userDrawn="1"/>
        </p:nvSpPr>
        <p:spPr>
          <a:xfrm>
            <a:off x="9184640" y="6327126"/>
            <a:ext cx="1857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i="1" spc="0">
                <a:solidFill>
                  <a:schemeClr val="bg1">
                    <a:lumMod val="75000"/>
                  </a:schemeClr>
                </a:solidFill>
                <a:effectLst/>
                <a:latin typeface="Tenorite" pitchFamily="2" charset="0"/>
              </a:rPr>
              <a:t>Confidential to AHEAD</a:t>
            </a:r>
            <a:endParaRPr lang="en-US" sz="1100" i="1" spc="0">
              <a:solidFill>
                <a:schemeClr val="bg1">
                  <a:lumMod val="75000"/>
                </a:schemeClr>
              </a:solidFill>
              <a:latin typeface="Tenori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23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HEAD I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2CEC13DF-7D07-3211-8659-E83D3883B2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C1B77B-1034-2FDB-9EDA-E626C69900ED}"/>
              </a:ext>
            </a:extLst>
          </p:cNvPr>
          <p:cNvSpPr txBox="1"/>
          <p:nvPr userDrawn="1"/>
        </p:nvSpPr>
        <p:spPr>
          <a:xfrm>
            <a:off x="9184640" y="6327126"/>
            <a:ext cx="1857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i="1" spc="0">
                <a:solidFill>
                  <a:schemeClr val="bg1">
                    <a:lumMod val="75000"/>
                  </a:schemeClr>
                </a:solidFill>
                <a:effectLst/>
                <a:latin typeface="Tenorite" pitchFamily="2" charset="0"/>
              </a:rPr>
              <a:t>Confidential to AHEAD</a:t>
            </a:r>
            <a:endParaRPr lang="en-US" sz="1100" i="1" spc="0">
              <a:solidFill>
                <a:schemeClr val="bg1">
                  <a:lumMod val="75000"/>
                </a:schemeClr>
              </a:solidFill>
              <a:latin typeface="Tenori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27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m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FE8DE7-8841-FD26-5981-F775AA6B70E7}"/>
              </a:ext>
            </a:extLst>
          </p:cNvPr>
          <p:cNvSpPr/>
          <p:nvPr userDrawn="1"/>
        </p:nvSpPr>
        <p:spPr>
          <a:xfrm>
            <a:off x="127824" y="-762184"/>
            <a:ext cx="4596575" cy="12596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D3974C-A70E-2CE1-06A4-1D2033780A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37" y="99722"/>
            <a:ext cx="3854023" cy="29527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0FB10-124C-9155-EAE6-538D9CB54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55047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C1B77B-1034-2FDB-9EDA-E626C69900ED}"/>
              </a:ext>
            </a:extLst>
          </p:cNvPr>
          <p:cNvSpPr txBox="1"/>
          <p:nvPr userDrawn="1"/>
        </p:nvSpPr>
        <p:spPr>
          <a:xfrm>
            <a:off x="9184640" y="6327126"/>
            <a:ext cx="1857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i="1" spc="0">
                <a:solidFill>
                  <a:schemeClr val="bg1"/>
                </a:solidFill>
                <a:effectLst/>
                <a:latin typeface="Tenorite" pitchFamily="2" charset="0"/>
              </a:rPr>
              <a:t>Confidential to AHEAD</a:t>
            </a:r>
            <a:endParaRPr lang="en-US" sz="1100" i="1" spc="0">
              <a:solidFill>
                <a:schemeClr val="bg1"/>
              </a:solidFill>
              <a:latin typeface="Tenorite" pitchFamily="2" charset="0"/>
            </a:endParaRP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8CB3CCE8-8B87-9E54-6FB4-556F7B0128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99927" y="6358621"/>
            <a:ext cx="705993" cy="143459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FC76E7-B7A5-775C-F4D3-F53E24B22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4937" y="6346060"/>
            <a:ext cx="360986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A9CDCB59-3A54-EF8F-D4DB-A3663A499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5923" y="6346060"/>
            <a:ext cx="4114800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spc="100" baseline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42494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c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4903FD4E-6CCB-CDBD-2610-700B840C0D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BE62CA-461D-3DF6-987C-A5512542E319}"/>
              </a:ext>
            </a:extLst>
          </p:cNvPr>
          <p:cNvSpPr txBox="1"/>
          <p:nvPr userDrawn="1"/>
        </p:nvSpPr>
        <p:spPr>
          <a:xfrm>
            <a:off x="9184640" y="6327126"/>
            <a:ext cx="1857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i="1" spc="0">
                <a:solidFill>
                  <a:schemeClr val="bg1">
                    <a:lumMod val="75000"/>
                  </a:schemeClr>
                </a:solidFill>
                <a:effectLst/>
                <a:latin typeface="Tenorite" pitchFamily="2" charset="0"/>
              </a:rPr>
              <a:t>Confidential to AHEAD</a:t>
            </a:r>
            <a:endParaRPr lang="en-US" sz="1100" i="1" spc="0">
              <a:solidFill>
                <a:schemeClr val="bg1">
                  <a:lumMod val="75000"/>
                </a:schemeClr>
              </a:solidFill>
              <a:latin typeface="Tenorite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1B63D-CDEA-71A0-88E7-ABA1377CC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4937" y="6346060"/>
            <a:ext cx="360986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5">
            <a:extLst>
              <a:ext uri="{FF2B5EF4-FFF2-40B4-BE49-F238E27FC236}">
                <a16:creationId xmlns:a16="http://schemas.microsoft.com/office/drawing/2014/main" id="{3D21C49B-6829-70EE-0580-F2A684019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5923" y="6346060"/>
            <a:ext cx="4114800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spc="100" baseline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44977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tc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4903FD4E-6CCB-CDBD-2610-700B840C0D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BE62CA-461D-3DF6-987C-A5512542E319}"/>
              </a:ext>
            </a:extLst>
          </p:cNvPr>
          <p:cNvSpPr txBox="1"/>
          <p:nvPr userDrawn="1"/>
        </p:nvSpPr>
        <p:spPr>
          <a:xfrm>
            <a:off x="9184640" y="6327126"/>
            <a:ext cx="1857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i="1" spc="0">
                <a:solidFill>
                  <a:schemeClr val="bg1">
                    <a:lumMod val="75000"/>
                  </a:schemeClr>
                </a:solidFill>
                <a:effectLst/>
                <a:latin typeface="Tenorite" pitchFamily="2" charset="0"/>
              </a:rPr>
              <a:t>Confidential to AHEAD</a:t>
            </a:r>
            <a:endParaRPr lang="en-US" sz="1100" i="1" spc="0">
              <a:solidFill>
                <a:schemeClr val="bg1">
                  <a:lumMod val="75000"/>
                </a:schemeClr>
              </a:solidFill>
              <a:latin typeface="Tenorite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06BD4-6564-7003-1523-018905CB3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4937" y="6346060"/>
            <a:ext cx="360986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5">
            <a:extLst>
              <a:ext uri="{FF2B5EF4-FFF2-40B4-BE49-F238E27FC236}">
                <a16:creationId xmlns:a16="http://schemas.microsoft.com/office/drawing/2014/main" id="{4784A961-53EF-2AD7-4A57-9CEDDCC8E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5923" y="6346060"/>
            <a:ext cx="4114800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spc="100" baseline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34834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 Slid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4">
            <a:extLst>
              <a:ext uri="{FF2B5EF4-FFF2-40B4-BE49-F238E27FC236}">
                <a16:creationId xmlns:a16="http://schemas.microsoft.com/office/drawing/2014/main" id="{C124415B-4FC6-4F0E-B719-90ECA8E863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2762" y="642649"/>
            <a:ext cx="7516812" cy="5417804"/>
          </a:xfrm>
          <a:prstGeom prst="roundRect">
            <a:avLst>
              <a:gd name="adj" fmla="val 8229"/>
            </a:avLst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D7C07-1E6E-F028-6AAD-A5182DE03AD8}"/>
              </a:ext>
            </a:extLst>
          </p:cNvPr>
          <p:cNvSpPr/>
          <p:nvPr userDrawn="1"/>
        </p:nvSpPr>
        <p:spPr>
          <a:xfrm>
            <a:off x="7009367" y="-43989"/>
            <a:ext cx="5314317" cy="67093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64000"/>
                </a:schemeClr>
              </a:gs>
              <a:gs pos="70000">
                <a:schemeClr val="bg2">
                  <a:alpha val="4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>
              <a:latin typeface="Tenorite" pitchFamily="2" charset="0"/>
            </a:endParaRPr>
          </a:p>
        </p:txBody>
      </p:sp>
      <p:sp>
        <p:nvSpPr>
          <p:cNvPr id="10" name="Picture Placeholder 26">
            <a:extLst>
              <a:ext uri="{FF2B5EF4-FFF2-40B4-BE49-F238E27FC236}">
                <a16:creationId xmlns:a16="http://schemas.microsoft.com/office/drawing/2014/main" id="{5BD6E876-251E-4AC6-0D05-EC5CD66EE0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45782" y="1184615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6">
            <a:extLst>
              <a:ext uri="{FF2B5EF4-FFF2-40B4-BE49-F238E27FC236}">
                <a16:creationId xmlns:a16="http://schemas.microsoft.com/office/drawing/2014/main" id="{85329489-3A93-781C-2816-18A4A88128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45782" y="1965737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26">
            <a:extLst>
              <a:ext uri="{FF2B5EF4-FFF2-40B4-BE49-F238E27FC236}">
                <a16:creationId xmlns:a16="http://schemas.microsoft.com/office/drawing/2014/main" id="{C91B6409-C05D-4CD8-EA4F-40861921E2E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45782" y="2746859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3" name="Picture Placeholder 26">
            <a:extLst>
              <a:ext uri="{FF2B5EF4-FFF2-40B4-BE49-F238E27FC236}">
                <a16:creationId xmlns:a16="http://schemas.microsoft.com/office/drawing/2014/main" id="{E5C83937-80F2-D2D4-1B73-5D8619E58B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745782" y="3527981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26">
            <a:extLst>
              <a:ext uri="{FF2B5EF4-FFF2-40B4-BE49-F238E27FC236}">
                <a16:creationId xmlns:a16="http://schemas.microsoft.com/office/drawing/2014/main" id="{84B401C4-0321-BDA5-CBBC-93C50542149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45782" y="4309103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2CF4C6FC-A567-9F43-AA8E-068B9C30BAE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745782" y="509022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D2C6948-A20B-A960-15A4-B5D4B7DAA7F2}"/>
              </a:ext>
            </a:extLst>
          </p:cNvPr>
          <p:cNvSpPr txBox="1">
            <a:spLocks/>
          </p:cNvSpPr>
          <p:nvPr userDrawn="1"/>
        </p:nvSpPr>
        <p:spPr>
          <a:xfrm>
            <a:off x="609600" y="4017122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accent3"/>
                </a:solidFill>
                <a:latin typeface="Tenorite" pitchFamily="2" charset="0"/>
              </a:rPr>
              <a:t>OUR WORK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DBD79EB-A124-42B9-71BA-E976F095A66B}"/>
              </a:ext>
            </a:extLst>
          </p:cNvPr>
          <p:cNvSpPr txBox="1">
            <a:spLocks/>
          </p:cNvSpPr>
          <p:nvPr userDrawn="1"/>
        </p:nvSpPr>
        <p:spPr>
          <a:xfrm>
            <a:off x="599521" y="1926820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accent3"/>
                </a:solidFill>
                <a:latin typeface="Tenorite" pitchFamily="2" charset="0"/>
              </a:rPr>
              <a:t>CLIENT CHALLENGES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CDF818E-1D6A-6995-056E-B6BF19C67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521" y="506300"/>
            <a:ext cx="4782532" cy="1325563"/>
          </a:xfrm>
          <a:prstGeom prst="rect">
            <a:avLst/>
          </a:prstGeom>
        </p:spPr>
        <p:txBody>
          <a:bodyPr/>
          <a:lstStyle>
            <a:lvl1pPr>
              <a:defRPr sz="370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AHEAD in (Industry)</a:t>
            </a:r>
          </a:p>
        </p:txBody>
      </p:sp>
      <p:pic>
        <p:nvPicPr>
          <p:cNvPr id="19" name="Picture 18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FA07133C-8AAD-01C1-7F8F-38B84BFFE9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3E1270-C745-DBC8-58D9-78C5CC41EE6F}"/>
              </a:ext>
            </a:extLst>
          </p:cNvPr>
          <p:cNvSpPr txBox="1"/>
          <p:nvPr userDrawn="1"/>
        </p:nvSpPr>
        <p:spPr>
          <a:xfrm>
            <a:off x="9184640" y="6327126"/>
            <a:ext cx="1857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i="1" spc="0">
                <a:solidFill>
                  <a:schemeClr val="bg1">
                    <a:lumMod val="75000"/>
                  </a:schemeClr>
                </a:solidFill>
                <a:effectLst/>
                <a:latin typeface="Tenorite" pitchFamily="2" charset="0"/>
              </a:rPr>
              <a:t>Confidential to AHEAD</a:t>
            </a:r>
            <a:endParaRPr lang="en-US" sz="1100" i="1" spc="0">
              <a:solidFill>
                <a:schemeClr val="bg1">
                  <a:lumMod val="75000"/>
                </a:schemeClr>
              </a:solidFill>
              <a:latin typeface="Tenorite" pitchFamily="2" charset="0"/>
            </a:endParaRP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CA23862E-DFE9-E222-C409-54F2282D5E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9521" y="2306787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4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2DED1213-F86B-C35D-E35D-C9CE09F2A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521" y="4397089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4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F153-3810-3752-B276-047146B5491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22AE0-0FBE-B454-FC00-A40EC061C79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0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 Slide -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4">
            <a:extLst>
              <a:ext uri="{FF2B5EF4-FFF2-40B4-BE49-F238E27FC236}">
                <a16:creationId xmlns:a16="http://schemas.microsoft.com/office/drawing/2014/main" id="{C124415B-4FC6-4F0E-B719-90ECA8E863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2762" y="642649"/>
            <a:ext cx="7516812" cy="5417804"/>
          </a:xfrm>
          <a:prstGeom prst="roundRect">
            <a:avLst>
              <a:gd name="adj" fmla="val 8229"/>
            </a:avLst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D7C07-1E6E-F028-6AAD-A5182DE03AD8}"/>
              </a:ext>
            </a:extLst>
          </p:cNvPr>
          <p:cNvSpPr/>
          <p:nvPr userDrawn="1"/>
        </p:nvSpPr>
        <p:spPr>
          <a:xfrm>
            <a:off x="7009367" y="-43989"/>
            <a:ext cx="5314317" cy="67093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64000"/>
                </a:schemeClr>
              </a:gs>
              <a:gs pos="70000">
                <a:schemeClr val="bg2">
                  <a:alpha val="4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>
              <a:latin typeface="Tenorite" pitchFamily="2" charset="0"/>
            </a:endParaRPr>
          </a:p>
        </p:txBody>
      </p:sp>
      <p:sp>
        <p:nvSpPr>
          <p:cNvPr id="10" name="Picture Placeholder 26">
            <a:extLst>
              <a:ext uri="{FF2B5EF4-FFF2-40B4-BE49-F238E27FC236}">
                <a16:creationId xmlns:a16="http://schemas.microsoft.com/office/drawing/2014/main" id="{5BD6E876-251E-4AC6-0D05-EC5CD66EE0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45782" y="1184615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6">
            <a:extLst>
              <a:ext uri="{FF2B5EF4-FFF2-40B4-BE49-F238E27FC236}">
                <a16:creationId xmlns:a16="http://schemas.microsoft.com/office/drawing/2014/main" id="{85329489-3A93-781C-2816-18A4A88128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45782" y="1965737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26">
            <a:extLst>
              <a:ext uri="{FF2B5EF4-FFF2-40B4-BE49-F238E27FC236}">
                <a16:creationId xmlns:a16="http://schemas.microsoft.com/office/drawing/2014/main" id="{C91B6409-C05D-4CD8-EA4F-40861921E2E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45782" y="2746859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3" name="Picture Placeholder 26">
            <a:extLst>
              <a:ext uri="{FF2B5EF4-FFF2-40B4-BE49-F238E27FC236}">
                <a16:creationId xmlns:a16="http://schemas.microsoft.com/office/drawing/2014/main" id="{E5C83937-80F2-D2D4-1B73-5D8619E58B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745782" y="3527981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26">
            <a:extLst>
              <a:ext uri="{FF2B5EF4-FFF2-40B4-BE49-F238E27FC236}">
                <a16:creationId xmlns:a16="http://schemas.microsoft.com/office/drawing/2014/main" id="{84B401C4-0321-BDA5-CBBC-93C50542149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45782" y="4309103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2CF4C6FC-A567-9F43-AA8E-068B9C30BAE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745782" y="509022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D2C6948-A20B-A960-15A4-B5D4B7DAA7F2}"/>
              </a:ext>
            </a:extLst>
          </p:cNvPr>
          <p:cNvSpPr txBox="1">
            <a:spLocks/>
          </p:cNvSpPr>
          <p:nvPr userDrawn="1"/>
        </p:nvSpPr>
        <p:spPr>
          <a:xfrm>
            <a:off x="609600" y="4017122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accent1"/>
                </a:solidFill>
                <a:latin typeface="Tenorite" pitchFamily="2" charset="0"/>
              </a:rPr>
              <a:t>OUR WORK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DBD79EB-A124-42B9-71BA-E976F095A66B}"/>
              </a:ext>
            </a:extLst>
          </p:cNvPr>
          <p:cNvSpPr txBox="1">
            <a:spLocks/>
          </p:cNvSpPr>
          <p:nvPr userDrawn="1"/>
        </p:nvSpPr>
        <p:spPr>
          <a:xfrm>
            <a:off x="599521" y="1926820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accent1"/>
                </a:solidFill>
                <a:latin typeface="Tenorite" pitchFamily="2" charset="0"/>
              </a:rPr>
              <a:t>CLIENT CHALLENGES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CDF818E-1D6A-6995-056E-B6BF19C67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521" y="506300"/>
            <a:ext cx="4782532" cy="1325563"/>
          </a:xfrm>
          <a:prstGeom prst="rect">
            <a:avLst/>
          </a:prstGeom>
        </p:spPr>
        <p:txBody>
          <a:bodyPr/>
          <a:lstStyle>
            <a:lvl1pPr>
              <a:defRPr sz="370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AHEAD in (Industry)</a:t>
            </a:r>
          </a:p>
        </p:txBody>
      </p:sp>
      <p:pic>
        <p:nvPicPr>
          <p:cNvPr id="19" name="Picture 18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FA07133C-8AAD-01C1-7F8F-38B84BFFE9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3E1270-C745-DBC8-58D9-78C5CC41EE6F}"/>
              </a:ext>
            </a:extLst>
          </p:cNvPr>
          <p:cNvSpPr txBox="1"/>
          <p:nvPr userDrawn="1"/>
        </p:nvSpPr>
        <p:spPr>
          <a:xfrm>
            <a:off x="9184640" y="6327126"/>
            <a:ext cx="1857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i="1" spc="0">
                <a:solidFill>
                  <a:schemeClr val="bg1">
                    <a:lumMod val="75000"/>
                  </a:schemeClr>
                </a:solidFill>
                <a:effectLst/>
                <a:latin typeface="Tenorite" pitchFamily="2" charset="0"/>
              </a:rPr>
              <a:t>Confidential to AHEAD</a:t>
            </a:r>
            <a:endParaRPr lang="en-US" sz="1100" i="1" spc="0">
              <a:solidFill>
                <a:schemeClr val="bg1">
                  <a:lumMod val="75000"/>
                </a:schemeClr>
              </a:solidFill>
              <a:latin typeface="Tenorite" pitchFamily="2" charset="0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F538DE4-48BF-6FA3-2137-81A44BF68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9521" y="2306787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4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9F46EED0-E1A5-A337-FB49-2304A5BB5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521" y="4397089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4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D70E1-B693-12E6-8BD9-0C456A7AB81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2BF96-19F0-E06D-5304-E342D574C28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- Curve - Nav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6F8BA435-4963-B97A-D090-DEF6979E0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6494" y="2057400"/>
            <a:ext cx="2862386" cy="381158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 i="0">
                <a:latin typeface="Tenorite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9C87F392-337A-93E8-C325-685943C4B0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22813" y="1796006"/>
            <a:ext cx="1901265" cy="2870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i="0">
                <a:solidFill>
                  <a:schemeClr val="accent1"/>
                </a:solidFill>
                <a:latin typeface="Tenorite" pitchFamily="2" charset="0"/>
              </a:defRPr>
            </a:lvl1pPr>
            <a:lvl2pPr marL="457200" indent="0">
              <a:lnSpc>
                <a:spcPct val="100000"/>
              </a:lnSpc>
              <a:buNone/>
              <a:defRPr sz="1200" b="0" i="1">
                <a:latin typeface="PT Serif" panose="020A0603040505020204" pitchFamily="18" charset="77"/>
              </a:defRPr>
            </a:lvl2pPr>
            <a:lvl3pPr marL="914400" indent="0">
              <a:lnSpc>
                <a:spcPct val="100000"/>
              </a:lnSpc>
              <a:buNone/>
              <a:defRPr sz="1050" i="1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29FA971B-E9A5-C7B3-790A-80E29626A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2813" y="2088761"/>
            <a:ext cx="1938337" cy="274637"/>
          </a:xfrm>
        </p:spPr>
        <p:txBody>
          <a:bodyPr>
            <a:noAutofit/>
          </a:bodyPr>
          <a:lstStyle>
            <a:lvl1pPr marL="0" indent="0">
              <a:buNone/>
              <a:defRPr sz="1400" i="1" spc="50" baseline="0">
                <a:latin typeface="PT Serif" panose="020A0603040505020204" pitchFamily="18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B43B730-0F37-6FE8-65D8-E0E6842ABB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22813" y="2319871"/>
            <a:ext cx="1935162" cy="84496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latin typeface="Tenorite" pitchFamily="2" charset="0"/>
              </a:defRPr>
            </a:lvl1pPr>
          </a:lstStyle>
          <a:p>
            <a:pPr lvl="0"/>
            <a:r>
              <a:rPr lang="en-US"/>
              <a:t>Section Descriptions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6E0578B6-8ADE-32AA-38B5-20C25EDA12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2813" y="3417547"/>
            <a:ext cx="1901265" cy="2870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i="0">
                <a:solidFill>
                  <a:schemeClr val="accent1"/>
                </a:solidFill>
                <a:latin typeface="Tenorite" pitchFamily="2" charset="0"/>
              </a:defRPr>
            </a:lvl1pPr>
            <a:lvl2pPr marL="457200" indent="0">
              <a:lnSpc>
                <a:spcPct val="100000"/>
              </a:lnSpc>
              <a:buNone/>
              <a:defRPr sz="1200" b="0" i="1">
                <a:latin typeface="PT Serif" panose="020A0603040505020204" pitchFamily="18" charset="77"/>
              </a:defRPr>
            </a:lvl2pPr>
            <a:lvl3pPr marL="914400" indent="0">
              <a:lnSpc>
                <a:spcPct val="100000"/>
              </a:lnSpc>
              <a:buNone/>
              <a:defRPr sz="1050" i="1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0E6C8630-2490-9C9C-F237-8E8E9BF001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22813" y="3710302"/>
            <a:ext cx="1938337" cy="274637"/>
          </a:xfrm>
        </p:spPr>
        <p:txBody>
          <a:bodyPr>
            <a:noAutofit/>
          </a:bodyPr>
          <a:lstStyle>
            <a:lvl1pPr marL="0" indent="0">
              <a:buNone/>
              <a:defRPr sz="1400" i="1" spc="50" baseline="0">
                <a:latin typeface="PT Serif" panose="020A0603040505020204" pitchFamily="18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FE6BBCE-83DD-F97D-4F78-647EEA1AB8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22813" y="3941412"/>
            <a:ext cx="1935162" cy="84496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latin typeface="Tenorite" pitchFamily="2" charset="0"/>
              </a:defRPr>
            </a:lvl1pPr>
          </a:lstStyle>
          <a:p>
            <a:pPr lvl="0"/>
            <a:r>
              <a:rPr lang="en-US"/>
              <a:t>Section Descriptions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B3CBEB2E-C7E1-0103-0CFE-390CBBDD5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76420" y="1816873"/>
            <a:ext cx="1901265" cy="2870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i="0">
                <a:solidFill>
                  <a:schemeClr val="accent1"/>
                </a:solidFill>
                <a:latin typeface="Tenorite" pitchFamily="2" charset="0"/>
              </a:defRPr>
            </a:lvl1pPr>
            <a:lvl2pPr marL="457200" indent="0">
              <a:lnSpc>
                <a:spcPct val="100000"/>
              </a:lnSpc>
              <a:buNone/>
              <a:defRPr sz="1200" b="0" i="1">
                <a:latin typeface="PT Serif" panose="020A0603040505020204" pitchFamily="18" charset="77"/>
              </a:defRPr>
            </a:lvl2pPr>
            <a:lvl3pPr marL="914400" indent="0">
              <a:lnSpc>
                <a:spcPct val="100000"/>
              </a:lnSpc>
              <a:buNone/>
              <a:defRPr sz="1050" i="1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6E7D05E2-E298-DBE8-53FD-59DBE4BB82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76420" y="2109628"/>
            <a:ext cx="1938337" cy="274637"/>
          </a:xfrm>
        </p:spPr>
        <p:txBody>
          <a:bodyPr>
            <a:noAutofit/>
          </a:bodyPr>
          <a:lstStyle>
            <a:lvl1pPr marL="0" indent="0">
              <a:buNone/>
              <a:defRPr sz="1400" i="1" spc="50" baseline="0">
                <a:latin typeface="PT Serif" panose="020A0603040505020204" pitchFamily="18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CE3333-1819-E3DD-95E8-1D0F40521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76420" y="2340738"/>
            <a:ext cx="1935162" cy="84496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latin typeface="Tenorite" pitchFamily="2" charset="0"/>
              </a:defRPr>
            </a:lvl1pPr>
          </a:lstStyle>
          <a:p>
            <a:pPr lvl="0"/>
            <a:r>
              <a:rPr lang="en-US"/>
              <a:t>Section Descriptions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F2CBA493-0DF4-3189-D6B1-15E16E7F84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76420" y="3419516"/>
            <a:ext cx="1901265" cy="2870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i="0">
                <a:solidFill>
                  <a:schemeClr val="accent1"/>
                </a:solidFill>
                <a:latin typeface="Tenorite" pitchFamily="2" charset="0"/>
              </a:defRPr>
            </a:lvl1pPr>
            <a:lvl2pPr marL="457200" indent="0">
              <a:lnSpc>
                <a:spcPct val="100000"/>
              </a:lnSpc>
              <a:buNone/>
              <a:defRPr sz="1200" b="0" i="1">
                <a:latin typeface="PT Serif" panose="020A0603040505020204" pitchFamily="18" charset="77"/>
              </a:defRPr>
            </a:lvl2pPr>
            <a:lvl3pPr marL="914400" indent="0">
              <a:lnSpc>
                <a:spcPct val="100000"/>
              </a:lnSpc>
              <a:buNone/>
              <a:defRPr sz="1050" i="1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C8B4BC97-624A-020F-DD04-19EE62F5E2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76420" y="3712271"/>
            <a:ext cx="1938337" cy="274637"/>
          </a:xfrm>
        </p:spPr>
        <p:txBody>
          <a:bodyPr>
            <a:noAutofit/>
          </a:bodyPr>
          <a:lstStyle>
            <a:lvl1pPr marL="0" indent="0">
              <a:buNone/>
              <a:defRPr sz="1400" i="1" spc="50" baseline="0">
                <a:latin typeface="PT Serif" panose="020A0603040505020204" pitchFamily="18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C67187D1-96E3-8863-A5C8-10017AF56B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76420" y="3943381"/>
            <a:ext cx="1935162" cy="84496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latin typeface="Tenorite" pitchFamily="2" charset="0"/>
              </a:defRPr>
            </a:lvl1pPr>
          </a:lstStyle>
          <a:p>
            <a:pPr lvl="0"/>
            <a:r>
              <a:rPr lang="en-US"/>
              <a:t>Section Descriptions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D997B732-28AF-9BE6-43CF-FAF1CB79EE1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22813" y="5004846"/>
            <a:ext cx="1901265" cy="2870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i="0">
                <a:solidFill>
                  <a:schemeClr val="accent1"/>
                </a:solidFill>
                <a:latin typeface="Tenorite" pitchFamily="2" charset="0"/>
              </a:defRPr>
            </a:lvl1pPr>
            <a:lvl2pPr marL="457200" indent="0">
              <a:lnSpc>
                <a:spcPct val="100000"/>
              </a:lnSpc>
              <a:buNone/>
              <a:defRPr sz="1200" b="0" i="1">
                <a:latin typeface="PT Serif" panose="020A0603040505020204" pitchFamily="18" charset="77"/>
              </a:defRPr>
            </a:lvl2pPr>
            <a:lvl3pPr marL="914400" indent="0">
              <a:lnSpc>
                <a:spcPct val="100000"/>
              </a:lnSpc>
              <a:buNone/>
              <a:defRPr sz="1050" i="1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887970BA-2D44-A9DD-8382-7AA3F38B1CE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22813" y="5297601"/>
            <a:ext cx="1938337" cy="274637"/>
          </a:xfrm>
        </p:spPr>
        <p:txBody>
          <a:bodyPr>
            <a:noAutofit/>
          </a:bodyPr>
          <a:lstStyle>
            <a:lvl1pPr marL="0" indent="0">
              <a:buNone/>
              <a:defRPr sz="1400" i="1" spc="50" baseline="0">
                <a:latin typeface="PT Serif" panose="020A0603040505020204" pitchFamily="18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D3346040-BFA7-7326-0408-C4FBC20DE3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22813" y="5528711"/>
            <a:ext cx="1935162" cy="84496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latin typeface="Tenorite" pitchFamily="2" charset="0"/>
              </a:defRPr>
            </a:lvl1pPr>
          </a:lstStyle>
          <a:p>
            <a:pPr lvl="0"/>
            <a:r>
              <a:rPr lang="en-US"/>
              <a:t>Section Descriptions</a:t>
            </a:r>
          </a:p>
        </p:txBody>
      </p:sp>
      <p:pic>
        <p:nvPicPr>
          <p:cNvPr id="46" name="Picture 17">
            <a:extLst>
              <a:ext uri="{FF2B5EF4-FFF2-40B4-BE49-F238E27FC236}">
                <a16:creationId xmlns:a16="http://schemas.microsoft.com/office/drawing/2014/main" id="{A99AEE77-AD49-7FC1-9C34-597937A3F5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99927" y="6358621"/>
            <a:ext cx="705993" cy="14345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952DC2C-6FF1-B21A-613A-55A42454E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AB4F0A7-127B-50CC-6BE9-807E0D5A5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4937" y="6346060"/>
            <a:ext cx="360986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5">
            <a:extLst>
              <a:ext uri="{FF2B5EF4-FFF2-40B4-BE49-F238E27FC236}">
                <a16:creationId xmlns:a16="http://schemas.microsoft.com/office/drawing/2014/main" id="{A81B7BB6-F054-4456-32D8-F16C0C965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5923" y="6346060"/>
            <a:ext cx="4114800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spc="100" baseline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70869773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6693801-9A04-4CD5-AAD4-0E405B1F4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7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387702E2-D651-8C46-9CD4-61AD952506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97414522-05C7-413A-B3E1-3A47E8480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272" t="90363" b="1"/>
          <a:stretch/>
        </p:blipFill>
        <p:spPr>
          <a:xfrm>
            <a:off x="10694624" y="6041650"/>
            <a:ext cx="1429911" cy="6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9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6693801-9A04-4CD5-AAD4-0E405B1F4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7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387702E2-D651-8C46-9CD4-61AD952506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6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Middl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E0EF66B-A3FE-4342-AA68-E5D749B9E7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4D7C9129-3331-0849-A36E-9C123D9884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6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R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58C40-80A2-4A37-9037-9DDDD19D4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20A2070A-2FCD-1440-993E-F2290A47C4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3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DA7158-47DF-AD17-9F89-E7F6CA95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6"/>
            <a:ext cx="10922000" cy="6658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7D4E3B-554D-4CDC-F0FF-A9EB9095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99343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Lef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6BF99DA-8CBB-40A1-9B27-7CAE22E29C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0F4ED331-F091-DD47-94BD-16A40BFE87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8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D3EFAA9-A967-42CF-9D71-3FB134FD9C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1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F9B5CB74-0ADA-4290-81CE-4323A34553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4B0BBE4A-4F47-3A43-A4FC-9EAF12D135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6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AB0F2B6-427B-4D22-99FD-62999335CD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1CFB6311-1B47-7740-BEC1-6FED15BBC3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5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6571A12-4F6B-4180-9FC1-95512C90F3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BCA6C4CB-B766-0141-9849-D5AD4123BA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1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E2EF949-C4A7-4B65-9B3C-B573500E55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E674244D-14EC-E843-9491-34E27D9C44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Background pattern&#10;&#10;Description automatically generated">
            <a:extLst>
              <a:ext uri="{FF2B5EF4-FFF2-40B4-BE49-F238E27FC236}">
                <a16:creationId xmlns:a16="http://schemas.microsoft.com/office/drawing/2014/main" id="{422A4F9A-29F8-444C-8506-A03F768D37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9149" y="2651156"/>
            <a:ext cx="6187705" cy="155568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2132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To be used for quotes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1EE464A8-B410-4079-881C-E1B3DC5C52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89149" y="4499876"/>
            <a:ext cx="6187705" cy="488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1599" b="0" i="0">
                <a:solidFill>
                  <a:schemeClr val="accent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CFAE277-E163-4C2C-98E2-C83B343E5E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2497" y="1825688"/>
            <a:ext cx="657515" cy="532440"/>
          </a:xfrm>
          <a:prstGeom prst="rect">
            <a:avLst/>
          </a:prstGeom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709225B1-F3A6-1640-AA52-2F78EC1C76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7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6D792C8-4156-48FE-B648-35B8FE551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BFDC1B1-7A0F-464B-B594-25C079AFA8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22340" y="1677710"/>
            <a:ext cx="4020568" cy="40196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3729" b="1"/>
            </a:lvl1pPr>
          </a:lstStyle>
          <a:p>
            <a:r>
              <a:rPr lang="en-US"/>
              <a:t>Logo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4C9A4466-101F-1647-8489-11B888F415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4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22460FE3-A0E4-433B-8A79-2DD83A27E4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97D5C9-5808-4686-BA37-EF572DA118E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99287" y="1157303"/>
            <a:ext cx="4876800" cy="48722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B8B72856-2BB1-6841-8249-73FF2FF568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7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High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3CEA8D-D917-8441-A2CF-F8C1A4C1A9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4599"/>
            <a:ext cx="12192000" cy="6902604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B8A469-62A7-4E45-A552-2F2584C24A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71153" y="-44604"/>
            <a:ext cx="7400144" cy="7160389"/>
          </a:xfrm>
          <a:custGeom>
            <a:avLst/>
            <a:gdLst>
              <a:gd name="connsiteX0" fmla="*/ 0 w 5550108"/>
              <a:gd name="connsiteY0" fmla="*/ 0 h 5375265"/>
              <a:gd name="connsiteX1" fmla="*/ 5550108 w 5550108"/>
              <a:gd name="connsiteY1" fmla="*/ 0 h 5375265"/>
              <a:gd name="connsiteX2" fmla="*/ 5550108 w 5550108"/>
              <a:gd name="connsiteY2" fmla="*/ 5375265 h 5375265"/>
              <a:gd name="connsiteX3" fmla="*/ 5320710 w 5550108"/>
              <a:gd name="connsiteY3" fmla="*/ 5349294 h 5375265"/>
              <a:gd name="connsiteX4" fmla="*/ 27841 w 5550108"/>
              <a:gd name="connsiteY4" fmla="*/ 215546 h 537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0108" h="5375265">
                <a:moveTo>
                  <a:pt x="0" y="0"/>
                </a:moveTo>
                <a:lnTo>
                  <a:pt x="5550108" y="0"/>
                </a:lnTo>
                <a:lnTo>
                  <a:pt x="5550108" y="5375265"/>
                </a:lnTo>
                <a:lnTo>
                  <a:pt x="5320710" y="5349294"/>
                </a:lnTo>
                <a:cubicBezTo>
                  <a:pt x="2600407" y="4979086"/>
                  <a:pt x="441638" y="2879758"/>
                  <a:pt x="27841" y="215546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9A0C479-AEA5-3E48-B23F-878CF619B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4203032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0812E39-4317-514B-B5A8-F1437B444D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2106557"/>
            <a:ext cx="4203032" cy="4064164"/>
          </a:xfrm>
          <a:prstGeom prst="rect">
            <a:avLst/>
          </a:prstGeom>
        </p:spPr>
        <p:txBody>
          <a:bodyPr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1pPr>
            <a:lvl2pPr marL="609037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2pPr>
            <a:lvl3pPr marL="913554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3B0A51F7-C997-764D-897D-C203402535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2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er Slide -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DA7158-47DF-AD17-9F89-E7F6CA95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97826"/>
            <a:ext cx="10922000" cy="5842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7D4E3B-554D-4CDC-F0FF-A9EB9095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E2D97B66-C1E0-E34D-5907-3ADDBC543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5001" y="727046"/>
            <a:ext cx="10965328" cy="30997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1"/>
                </a:solidFill>
                <a:latin typeface="Tenorite" pitchFamily="2" charset="0"/>
                <a:ea typeface="Tenorite" pitchFamily="2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19065515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72180" y="483866"/>
            <a:ext cx="11421889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31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C99912B-00D5-2043-91C9-1899AA6A06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178" y="1157304"/>
            <a:ext cx="11421889" cy="30997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2131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40037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ight Curve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0F2B6-427B-4D22-99FD-62999335CD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1CFB6311-1B47-7740-BEC1-6FED15BBC3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8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ttom-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EF66B-A3FE-4342-AA68-E5D749B9E7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4D7C9129-3331-0849-A36E-9C123D9884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1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ttom-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EF66B-A3FE-4342-AA68-E5D749B9E7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4D7C9129-3331-0849-A36E-9C123D9884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6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-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EF66B-A3FE-4342-AA68-E5D749B9E7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4D7C9129-3331-0849-A36E-9C123D9884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6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ttom-Curve-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EF66B-A3FE-4342-AA68-E5D749B9E7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797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ttom-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5DA8C1F-086E-D36B-EE3E-05F2868F84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0C4A34CD-B7E8-6CC1-EFA6-463AF533FA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2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ark&#10;&#10;Description automatically generated">
            <a:extLst>
              <a:ext uri="{FF2B5EF4-FFF2-40B4-BE49-F238E27FC236}">
                <a16:creationId xmlns:a16="http://schemas.microsoft.com/office/drawing/2014/main" id="{76D7E33A-A354-E826-A63E-223AB0E125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dark&#10;&#10;Description automatically generated">
            <a:extLst>
              <a:ext uri="{FF2B5EF4-FFF2-40B4-BE49-F238E27FC236}">
                <a16:creationId xmlns:a16="http://schemas.microsoft.com/office/drawing/2014/main" id="{7F61FC89-D6C0-B363-D9B9-E42BA7F22A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9938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rch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6D7E33A-A354-E826-A63E-223AB0E125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2795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8E7C8E-79F4-4111-81A1-00F62EF97C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F8DD5-FCA4-6243-A79C-AB5A46A8B3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558" y="966837"/>
            <a:ext cx="1687135" cy="342828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40278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DA7158-47DF-AD17-9F89-E7F6CA95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6"/>
            <a:ext cx="10922000" cy="6658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DA52D-43ED-C0D2-4893-2FCDFD3C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9F22E-1E87-1DAF-7DB1-B0570B55AB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5001" y="1545996"/>
            <a:ext cx="10921999" cy="4515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849404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-Curve-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0F2B6-427B-4D22-99FD-62999335CD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1CFB6311-1B47-7740-BEC1-6FED15BBC3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3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orking on a machine&#10;&#10;Description automatically generated">
            <a:extLst>
              <a:ext uri="{FF2B5EF4-FFF2-40B4-BE49-F238E27FC236}">
                <a16:creationId xmlns:a16="http://schemas.microsoft.com/office/drawing/2014/main" id="{950E862E-6A5B-9604-C9E3-DEF36406F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9" y="-6348"/>
            <a:ext cx="12192000" cy="6864348"/>
          </a:xfrm>
          <a:prstGeom prst="rect">
            <a:avLst/>
          </a:prstGeom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88FB7ED0-E262-BAD9-FCFE-7D81DC9F0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6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Lef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6693801-9A04-4CD5-AAD4-0E405B1F4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7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387702E2-D651-8C46-9CD4-61AD952506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2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8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Middl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E0EF66B-A3FE-4342-AA68-E5D749B9E7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4D7C9129-3331-0849-A36E-9C123D9884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8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R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58C40-80A2-4A37-9037-9DDDD19D4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20A2070A-2FCD-1440-993E-F2290A47C4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8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8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F9B5CB74-0ADA-4290-81CE-4323A34553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4B0BBE4A-4F47-3A43-A4FC-9EAF12D135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AB0F2B6-427B-4D22-99FD-62999335CD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1CFB6311-1B47-7740-BEC1-6FED15BBC3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1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 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E2EF949-C4A7-4B65-9B3C-B573500E55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E674244D-14EC-E843-9491-34E27D9C44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8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Background pattern&#10;&#10;Description automatically generated">
            <a:extLst>
              <a:ext uri="{FF2B5EF4-FFF2-40B4-BE49-F238E27FC236}">
                <a16:creationId xmlns:a16="http://schemas.microsoft.com/office/drawing/2014/main" id="{422A4F9A-29F8-444C-8506-A03F768D37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9149" y="2651156"/>
            <a:ext cx="6187705" cy="155568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2132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To be used for quotes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1EE464A8-B410-4079-881C-E1B3DC5C52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89149" y="4499876"/>
            <a:ext cx="6187705" cy="488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1599" b="0" i="0">
                <a:solidFill>
                  <a:schemeClr val="accent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CFAE277-E163-4C2C-98E2-C83B343E5E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2497" y="1825688"/>
            <a:ext cx="657515" cy="532440"/>
          </a:xfrm>
          <a:prstGeom prst="rect">
            <a:avLst/>
          </a:prstGeom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709225B1-F3A6-1640-AA52-2F78EC1C76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213B8D1-CC19-BE00-6E06-92BE40A0325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3178"/>
            <a:ext cx="12192000" cy="685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0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9BE42D8-48B5-4276-8536-C112329A40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4" y="0"/>
            <a:ext cx="12187066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B8B72856-2BB1-6841-8249-73FF2FF568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7CCE401B-EBFF-464B-8850-26657EE621FA}"/>
              </a:ext>
            </a:extLst>
          </p:cNvPr>
          <p:cNvSpPr txBox="1">
            <a:spLocks/>
          </p:cNvSpPr>
          <p:nvPr userDrawn="1"/>
        </p:nvSpPr>
        <p:spPr>
          <a:xfrm>
            <a:off x="556434" y="4541715"/>
            <a:ext cx="3558366" cy="386305"/>
          </a:xfrm>
          <a:prstGeom prst="rect">
            <a:avLst/>
          </a:prstGeom>
        </p:spPr>
        <p:txBody>
          <a:bodyPr lIns="0" anchor="t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3"/>
              </a:buClr>
              <a:buNone/>
            </a:pPr>
            <a:r>
              <a:rPr lang="en-US" sz="2000">
                <a:solidFill>
                  <a:schemeClr val="accent3"/>
                </a:solidFill>
              </a:rPr>
              <a:t>CHALLENGES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23AD55C-B5C7-44A3-AE88-439142FDA6CD}"/>
              </a:ext>
            </a:extLst>
          </p:cNvPr>
          <p:cNvSpPr txBox="1">
            <a:spLocks/>
          </p:cNvSpPr>
          <p:nvPr userDrawn="1"/>
        </p:nvSpPr>
        <p:spPr>
          <a:xfrm>
            <a:off x="5053263" y="1531669"/>
            <a:ext cx="1528512" cy="441513"/>
          </a:xfrm>
          <a:prstGeom prst="rect">
            <a:avLst/>
          </a:prstGeom>
        </p:spPr>
        <p:txBody>
          <a:bodyPr anchor="t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>
                <a:solidFill>
                  <a:schemeClr val="accent3"/>
                </a:solidFill>
              </a:rPr>
              <a:t>SOLUTIONS</a:t>
            </a:r>
            <a:endParaRPr lang="en-US" sz="1800">
              <a:solidFill>
                <a:schemeClr val="accent3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260FDE-E65F-4B46-B9EA-D6FA9DAAE395}"/>
              </a:ext>
            </a:extLst>
          </p:cNvPr>
          <p:cNvCxnSpPr>
            <a:cxnSpLocks/>
          </p:cNvCxnSpPr>
          <p:nvPr userDrawn="1"/>
        </p:nvCxnSpPr>
        <p:spPr>
          <a:xfrm>
            <a:off x="6496050" y="1743148"/>
            <a:ext cx="5143751" cy="0"/>
          </a:xfrm>
          <a:prstGeom prst="line">
            <a:avLst/>
          </a:prstGeom>
          <a:ln w="190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9893761E-4EE1-4A75-AC2F-A16BA229E786}"/>
              </a:ext>
            </a:extLst>
          </p:cNvPr>
          <p:cNvSpPr txBox="1">
            <a:spLocks/>
          </p:cNvSpPr>
          <p:nvPr userDrawn="1"/>
        </p:nvSpPr>
        <p:spPr>
          <a:xfrm>
            <a:off x="5053263" y="4100202"/>
            <a:ext cx="1528512" cy="441513"/>
          </a:xfrm>
          <a:prstGeom prst="rect">
            <a:avLst/>
          </a:prstGeom>
        </p:spPr>
        <p:txBody>
          <a:bodyPr anchor="t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>
                <a:solidFill>
                  <a:schemeClr val="accent3"/>
                </a:solidFill>
              </a:rPr>
              <a:t>OUTCOMES</a:t>
            </a:r>
            <a:endParaRPr lang="en-US" sz="1800">
              <a:solidFill>
                <a:schemeClr val="accent3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B58C3E-8341-4073-947F-C1DFF5B03DBB}"/>
              </a:ext>
            </a:extLst>
          </p:cNvPr>
          <p:cNvCxnSpPr>
            <a:cxnSpLocks/>
          </p:cNvCxnSpPr>
          <p:nvPr userDrawn="1"/>
        </p:nvCxnSpPr>
        <p:spPr>
          <a:xfrm>
            <a:off x="6496050" y="4311681"/>
            <a:ext cx="5143751" cy="0"/>
          </a:xfrm>
          <a:prstGeom prst="line">
            <a:avLst/>
          </a:prstGeom>
          <a:ln w="190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E7F8C-0ADD-4F70-AD26-5655F688D9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53263" y="2028203"/>
            <a:ext cx="6586538" cy="172021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Solutions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275B0E1-A4F2-430E-98FD-6A7ADC2B56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3263" y="4570591"/>
            <a:ext cx="6586538" cy="172021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Outcomes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CE20936-8FCF-4B6E-BF58-16066921F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434" y="5020749"/>
            <a:ext cx="3239711" cy="161102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Challenges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FE284B-4D17-40F8-AE1A-9CB8D9C95550}"/>
              </a:ext>
            </a:extLst>
          </p:cNvPr>
          <p:cNvSpPr txBox="1">
            <a:spLocks/>
          </p:cNvSpPr>
          <p:nvPr userDrawn="1"/>
        </p:nvSpPr>
        <p:spPr>
          <a:xfrm>
            <a:off x="556434" y="2384836"/>
            <a:ext cx="3558366" cy="386305"/>
          </a:xfrm>
          <a:prstGeom prst="rect">
            <a:avLst/>
          </a:prstGeom>
        </p:spPr>
        <p:txBody>
          <a:bodyPr lIns="0" anchor="t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3"/>
              </a:buClr>
              <a:buNone/>
            </a:pPr>
            <a:r>
              <a:rPr lang="en-US" sz="2000">
                <a:solidFill>
                  <a:schemeClr val="accent3"/>
                </a:solidFill>
              </a:rPr>
              <a:t>WHY?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4AFF61B-B7F4-4606-AEB2-05B6F94A90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6434" y="2863870"/>
            <a:ext cx="3239711" cy="158215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Why</a:t>
            </a:r>
          </a:p>
        </p:txBody>
      </p:sp>
    </p:spTree>
    <p:extLst>
      <p:ext uri="{BB962C8B-B14F-4D97-AF65-F5344CB8AC3E}">
        <p14:creationId xmlns:p14="http://schemas.microsoft.com/office/powerpoint/2010/main" val="113831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Graphic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5DD262-C2C0-2B40-CDDF-8FED747FD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CC475D-206F-DC97-5A7C-954EE7EB8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25625"/>
            <a:ext cx="1092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E10B7D-D9EB-E997-71AB-DEA5A85E6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3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8E70A51-A27D-D24C-A1B3-0EEF2F4358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1"/>
            <a:ext cx="12192007" cy="6858004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F8DD5-FCA4-6243-A79C-AB5A46A8B3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558" y="966837"/>
            <a:ext cx="1687135" cy="342828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4898515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8E7C8E-79F4-4111-81A1-00F62EF97C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F8DD5-FCA4-6243-A79C-AB5A46A8B3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558" y="966837"/>
            <a:ext cx="1687135" cy="342828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12033107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E70429A-E9F8-47AE-BC95-02BA1B2CD5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F8DD5-FCA4-6243-A79C-AB5A46A8B3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558" y="966837"/>
            <a:ext cx="1687135" cy="342828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13719381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Cli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263F007F-BF63-204E-BCC2-24D3040D3A6C}"/>
              </a:ext>
            </a:extLst>
          </p:cNvPr>
          <p:cNvSpPr/>
          <p:nvPr userDrawn="1"/>
        </p:nvSpPr>
        <p:spPr>
          <a:xfrm rot="5400000">
            <a:off x="1945968" y="-1945968"/>
            <a:ext cx="6858000" cy="10749935"/>
          </a:xfrm>
          <a:custGeom>
            <a:avLst/>
            <a:gdLst>
              <a:gd name="connsiteX0" fmla="*/ 0 w 5143500"/>
              <a:gd name="connsiteY0" fmla="*/ 1983725 h 7683188"/>
              <a:gd name="connsiteX1" fmla="*/ 0 w 5143500"/>
              <a:gd name="connsiteY1" fmla="*/ 0 h 7683188"/>
              <a:gd name="connsiteX2" fmla="*/ 5143493 w 5143500"/>
              <a:gd name="connsiteY2" fmla="*/ 1983723 h 7683188"/>
              <a:gd name="connsiteX3" fmla="*/ 5143500 w 5143500"/>
              <a:gd name="connsiteY3" fmla="*/ 1983723 h 7683188"/>
              <a:gd name="connsiteX4" fmla="*/ 5143500 w 5143500"/>
              <a:gd name="connsiteY4" fmla="*/ 7683188 h 7683188"/>
              <a:gd name="connsiteX5" fmla="*/ 1 w 5143500"/>
              <a:gd name="connsiteY5" fmla="*/ 7683188 h 7683188"/>
              <a:gd name="connsiteX6" fmla="*/ 1 w 5143500"/>
              <a:gd name="connsiteY6" fmla="*/ 1983725 h 768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3500" h="7683188">
                <a:moveTo>
                  <a:pt x="0" y="1983725"/>
                </a:moveTo>
                <a:lnTo>
                  <a:pt x="0" y="0"/>
                </a:lnTo>
                <a:lnTo>
                  <a:pt x="5143493" y="1983723"/>
                </a:lnTo>
                <a:lnTo>
                  <a:pt x="5143500" y="1983723"/>
                </a:lnTo>
                <a:lnTo>
                  <a:pt x="5143500" y="7683188"/>
                </a:lnTo>
                <a:lnTo>
                  <a:pt x="1" y="7683188"/>
                </a:lnTo>
                <a:lnTo>
                  <a:pt x="1" y="1983725"/>
                </a:lnTo>
                <a:close/>
              </a:path>
            </a:pathLst>
          </a:custGeom>
          <a:solidFill>
            <a:srgbClr val="102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68B1380-C20F-B844-8CFD-475108E163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D8B93E67-201F-9541-B309-33BF5D2B2E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F6A89F-F6A5-3843-9AA8-1360C7E3A6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B689BDC9-A375-5842-8552-78D33788508D}"/>
              </a:ext>
            </a:extLst>
          </p:cNvPr>
          <p:cNvSpPr/>
          <p:nvPr userDrawn="1"/>
        </p:nvSpPr>
        <p:spPr>
          <a:xfrm>
            <a:off x="7096336" y="848064"/>
            <a:ext cx="5793488" cy="5788128"/>
          </a:xfrm>
          <a:prstGeom prst="blockArc">
            <a:avLst>
              <a:gd name="adj1" fmla="val 7763501"/>
              <a:gd name="adj2" fmla="val 16333913"/>
              <a:gd name="adj3" fmla="val 173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3A8FF68-D34F-B243-9800-5D2136CFE2B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5699466 w 9144000"/>
              <a:gd name="connsiteY3" fmla="*/ 5143500 h 5143500"/>
              <a:gd name="connsiteX4" fmla="*/ 5699466 w 9144000"/>
              <a:gd name="connsiteY4" fmla="*/ 5143494 h 5143500"/>
              <a:gd name="connsiteX5" fmla="*/ 7683189 w 9144000"/>
              <a:gd name="connsiteY5" fmla="*/ 1 h 5143500"/>
              <a:gd name="connsiteX6" fmla="*/ 5699464 w 9144000"/>
              <a:gd name="connsiteY6" fmla="*/ 1 h 5143500"/>
              <a:gd name="connsiteX7" fmla="*/ 5699464 w 9144000"/>
              <a:gd name="connsiteY7" fmla="*/ 2 h 5143500"/>
              <a:gd name="connsiteX8" fmla="*/ 1 w 9144000"/>
              <a:gd name="connsiteY8" fmla="*/ 2 h 5143500"/>
              <a:gd name="connsiteX9" fmla="*/ 1 w 9144000"/>
              <a:gd name="connsiteY9" fmla="*/ 5143500 h 5143500"/>
              <a:gd name="connsiteX10" fmla="*/ 0 w 9144000"/>
              <a:gd name="connsiteY10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5699466" y="5143500"/>
                </a:lnTo>
                <a:lnTo>
                  <a:pt x="5699466" y="5143494"/>
                </a:lnTo>
                <a:lnTo>
                  <a:pt x="7683189" y="1"/>
                </a:lnTo>
                <a:lnTo>
                  <a:pt x="5699464" y="1"/>
                </a:lnTo>
                <a:lnTo>
                  <a:pt x="5699464" y="2"/>
                </a:lnTo>
                <a:lnTo>
                  <a:pt x="1" y="2"/>
                </a:lnTo>
                <a:lnTo>
                  <a:pt x="1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B1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97D5C9-5808-4686-BA37-EF572DA118E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54681" y="1305985"/>
            <a:ext cx="4876800" cy="48722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  <p:pic>
        <p:nvPicPr>
          <p:cNvPr id="12" name="Picture 20">
            <a:extLst>
              <a:ext uri="{FF2B5EF4-FFF2-40B4-BE49-F238E27FC236}">
                <a16:creationId xmlns:a16="http://schemas.microsoft.com/office/drawing/2014/main" id="{642A21EF-1FB3-B446-9054-BF072071BB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0558" y="966837"/>
            <a:ext cx="1687135" cy="34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7366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954A24C-847B-46E9-B592-05309C2D8E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077EBB8F-21E9-424F-AC9A-4650EDE6A5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2621" y="5501467"/>
            <a:ext cx="1687123" cy="3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436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EABC25B-116D-4762-AC36-D13BDC6587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1509E-9CD8-2243-A806-B39A0B571A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2621" y="5501467"/>
            <a:ext cx="1687123" cy="3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3145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DB50F60-9DF5-49AE-943C-EE20674344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076C94BF-CF05-554D-9D7D-F4579A5F8D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2621" y="5501467"/>
            <a:ext cx="1687123" cy="3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4842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FECCCB7-DF7E-F84A-A8D6-F2AA0BEACAA5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ABFCBB-3A58-5943-85E3-9C9AE9EF99D6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DB50F60-9DF5-49AE-943C-EE20674344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1581" y="5604815"/>
            <a:ext cx="2479707" cy="609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ADF27-C2FD-C542-9967-2BD63C37F9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1581" y="5139329"/>
            <a:ext cx="889419" cy="180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D82733-CD77-9340-BDCD-36D04E44FAB7}"/>
              </a:ext>
            </a:extLst>
          </p:cNvPr>
          <p:cNvSpPr txBox="1"/>
          <p:nvPr userDrawn="1"/>
        </p:nvSpPr>
        <p:spPr>
          <a:xfrm>
            <a:off x="7847293" y="5629672"/>
            <a:ext cx="184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Learn. Grow. Achieve.</a:t>
            </a:r>
            <a:br>
              <a:rPr lang="en-US" sz="1400">
                <a:solidFill>
                  <a:schemeClr val="bg1"/>
                </a:solidFill>
              </a:rPr>
            </a:br>
            <a:r>
              <a:rPr lang="en-US" sz="1400" err="1">
                <a:solidFill>
                  <a:schemeClr val="bg1"/>
                </a:solidFill>
              </a:rPr>
              <a:t>ahead.com</a:t>
            </a:r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84978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70429A-E9F8-47AE-BC95-02BA1B2CD5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tx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F8DD5-FCA4-6243-A79C-AB5A46A8B3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1339" y="966837"/>
            <a:ext cx="1685571" cy="342828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9504E2-6689-F84E-B678-3C2473B629BC}"/>
              </a:ext>
            </a:extLst>
          </p:cNvPr>
          <p:cNvSpPr/>
          <p:nvPr userDrawn="1"/>
        </p:nvSpPr>
        <p:spPr>
          <a:xfrm>
            <a:off x="208156" y="6259552"/>
            <a:ext cx="1115123" cy="475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4027072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263F007F-BF63-204E-BCC2-24D3040D3A6C}"/>
              </a:ext>
            </a:extLst>
          </p:cNvPr>
          <p:cNvSpPr/>
          <p:nvPr userDrawn="1"/>
        </p:nvSpPr>
        <p:spPr>
          <a:xfrm rot="5400000">
            <a:off x="1693127" y="-1693124"/>
            <a:ext cx="6858000" cy="10244251"/>
          </a:xfrm>
          <a:custGeom>
            <a:avLst/>
            <a:gdLst>
              <a:gd name="connsiteX0" fmla="*/ 0 w 5143500"/>
              <a:gd name="connsiteY0" fmla="*/ 1983725 h 7683188"/>
              <a:gd name="connsiteX1" fmla="*/ 0 w 5143500"/>
              <a:gd name="connsiteY1" fmla="*/ 0 h 7683188"/>
              <a:gd name="connsiteX2" fmla="*/ 5143493 w 5143500"/>
              <a:gd name="connsiteY2" fmla="*/ 1983723 h 7683188"/>
              <a:gd name="connsiteX3" fmla="*/ 5143500 w 5143500"/>
              <a:gd name="connsiteY3" fmla="*/ 1983723 h 7683188"/>
              <a:gd name="connsiteX4" fmla="*/ 5143500 w 5143500"/>
              <a:gd name="connsiteY4" fmla="*/ 7683188 h 7683188"/>
              <a:gd name="connsiteX5" fmla="*/ 1 w 5143500"/>
              <a:gd name="connsiteY5" fmla="*/ 7683188 h 7683188"/>
              <a:gd name="connsiteX6" fmla="*/ 1 w 5143500"/>
              <a:gd name="connsiteY6" fmla="*/ 1983725 h 768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3500" h="7683188">
                <a:moveTo>
                  <a:pt x="0" y="1983725"/>
                </a:moveTo>
                <a:lnTo>
                  <a:pt x="0" y="0"/>
                </a:lnTo>
                <a:lnTo>
                  <a:pt x="5143493" y="1983723"/>
                </a:lnTo>
                <a:lnTo>
                  <a:pt x="5143500" y="1983723"/>
                </a:lnTo>
                <a:lnTo>
                  <a:pt x="5143500" y="7683188"/>
                </a:lnTo>
                <a:lnTo>
                  <a:pt x="1" y="7683188"/>
                </a:lnTo>
                <a:lnTo>
                  <a:pt x="1" y="19837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68B1380-C20F-B844-8CFD-475108E163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tx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D8B93E67-201F-9541-B309-33BF5D2B2E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B3A066CE-4AE3-B54C-BADA-E33E7385D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1339" y="966837"/>
            <a:ext cx="1685571" cy="342828"/>
          </a:xfrm>
          <a:prstGeom prst="rect">
            <a:avLst/>
          </a:prstGeom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F6A89F-F6A5-3843-9AA8-1360C7E3A6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B689BDC9-A375-5842-8552-78D33788508D}"/>
              </a:ext>
            </a:extLst>
          </p:cNvPr>
          <p:cNvSpPr/>
          <p:nvPr userDrawn="1"/>
        </p:nvSpPr>
        <p:spPr>
          <a:xfrm>
            <a:off x="7096336" y="848064"/>
            <a:ext cx="5793488" cy="5788128"/>
          </a:xfrm>
          <a:prstGeom prst="blockArc">
            <a:avLst>
              <a:gd name="adj1" fmla="val 7763501"/>
              <a:gd name="adj2" fmla="val 16333913"/>
              <a:gd name="adj3" fmla="val 173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3A8FF68-D34F-B243-9800-5D2136CFE2B3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5699466 w 9144000"/>
              <a:gd name="connsiteY3" fmla="*/ 5143500 h 5143500"/>
              <a:gd name="connsiteX4" fmla="*/ 5699466 w 9144000"/>
              <a:gd name="connsiteY4" fmla="*/ 5143494 h 5143500"/>
              <a:gd name="connsiteX5" fmla="*/ 7683189 w 9144000"/>
              <a:gd name="connsiteY5" fmla="*/ 1 h 5143500"/>
              <a:gd name="connsiteX6" fmla="*/ 5699464 w 9144000"/>
              <a:gd name="connsiteY6" fmla="*/ 1 h 5143500"/>
              <a:gd name="connsiteX7" fmla="*/ 5699464 w 9144000"/>
              <a:gd name="connsiteY7" fmla="*/ 2 h 5143500"/>
              <a:gd name="connsiteX8" fmla="*/ 1 w 9144000"/>
              <a:gd name="connsiteY8" fmla="*/ 2 h 5143500"/>
              <a:gd name="connsiteX9" fmla="*/ 1 w 9144000"/>
              <a:gd name="connsiteY9" fmla="*/ 5143500 h 5143500"/>
              <a:gd name="connsiteX10" fmla="*/ 0 w 9144000"/>
              <a:gd name="connsiteY10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5699466" y="5143500"/>
                </a:lnTo>
                <a:lnTo>
                  <a:pt x="5699466" y="5143494"/>
                </a:lnTo>
                <a:lnTo>
                  <a:pt x="7683189" y="1"/>
                </a:lnTo>
                <a:lnTo>
                  <a:pt x="5699464" y="1"/>
                </a:lnTo>
                <a:lnTo>
                  <a:pt x="5699464" y="2"/>
                </a:lnTo>
                <a:lnTo>
                  <a:pt x="1" y="2"/>
                </a:lnTo>
                <a:lnTo>
                  <a:pt x="1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7E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97D5C9-5808-4686-BA37-EF572DA118E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54681" y="1305985"/>
            <a:ext cx="4876800" cy="48722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440887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Graphic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3FF856-2079-28AA-7349-18FD236F4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4CCCAE1-48DA-96CD-BB34-0D0A1178C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25625"/>
            <a:ext cx="1092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A9AC77-30FB-915C-AECE-82BB4892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3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954A24C-847B-46E9-B592-05309C2D8E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78"/>
            <a:ext cx="12192000" cy="685165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0BFA4879-346A-074B-B38F-30B384717BF7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02CE11D-D409-3E40-9A87-E45455A784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2621" y="5462343"/>
            <a:ext cx="1687123" cy="4213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BD426FF-980B-2343-82F1-B7490803B730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43691638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C808AF2-A66E-409E-BB29-42FD714150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78"/>
            <a:ext cx="12192000" cy="68516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65AB93-5C9A-3540-8B8F-F8AEB563CA9F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6CFC91-C7C6-5E4E-9B07-FF31BF0FE44F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4C0188-8D97-3F49-9288-C2BAA118C48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2621" y="5462343"/>
            <a:ext cx="1687123" cy="42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6057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EABC25B-116D-4762-AC36-D13BDC658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78"/>
            <a:ext cx="12192000" cy="6851655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AB4337D3-C74A-A64D-80F4-501DF5CCC3E5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8C83F9-A74E-A543-BBBD-30089221FFCA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1509E-9CD8-2243-A806-B39A0B571A8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2621" y="5462343"/>
            <a:ext cx="1687123" cy="42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2733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DB50F60-9DF5-49AE-943C-EE2067434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78"/>
            <a:ext cx="12192000" cy="685165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FECCCB7-DF7E-F84A-A8D6-F2AA0BEACAA5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ABFCBB-3A58-5943-85E3-9C9AE9EF99D6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ADF27-C2FD-C542-9967-2BD63C37F9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2621" y="5462343"/>
            <a:ext cx="1687123" cy="42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9215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FECCCB7-DF7E-F84A-A8D6-F2AA0BEACAA5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ABFCBB-3A58-5943-85E3-9C9AE9EF99D6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DB50F60-9DF5-49AE-943C-EE20674344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1" y="3178"/>
            <a:ext cx="12180719" cy="6851655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1581" y="5604815"/>
            <a:ext cx="2479707" cy="609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ADF27-C2FD-C542-9967-2BD63C37F9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1581" y="5118704"/>
            <a:ext cx="889419" cy="222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D82733-CD77-9340-BDCD-36D04E44FAB7}"/>
              </a:ext>
            </a:extLst>
          </p:cNvPr>
          <p:cNvSpPr txBox="1"/>
          <p:nvPr userDrawn="1"/>
        </p:nvSpPr>
        <p:spPr>
          <a:xfrm>
            <a:off x="7847293" y="5629672"/>
            <a:ext cx="184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Learn. Grow. Achieve.</a:t>
            </a:r>
            <a:br>
              <a:rPr lang="en-US" sz="1400"/>
            </a:br>
            <a:r>
              <a:rPr lang="en-US" sz="1400" err="1"/>
              <a:t>ahead.com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90283387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Middl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E0EF66B-A3FE-4342-AA68-E5D749B9E7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4D7C9129-3331-0849-A36E-9C123D9884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Lef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6693801-9A04-4CD5-AAD4-0E405B1F4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7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387702E2-D651-8C46-9CD4-61AD952506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0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R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58C40-80A2-4A37-9037-9DDDD19D4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20A2070A-2FCD-1440-993E-F2290A47C4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8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B9474F4-54CB-394B-B7C5-ADA18C9A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B6AF27D-6B2B-0948-9713-35D44A002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10" y="1512895"/>
            <a:ext cx="10972799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1BA3D4-41C4-0D43-A661-D5FDBCC81FD2}"/>
              </a:ext>
            </a:extLst>
          </p:cNvPr>
          <p:cNvSpPr/>
          <p:nvPr userDrawn="1"/>
        </p:nvSpPr>
        <p:spPr>
          <a:xfrm>
            <a:off x="0" y="486383"/>
            <a:ext cx="508987" cy="670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344558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0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A4A3A4"/>
          </p15:clr>
        </p15:guide>
        <p15:guide id="4" orient="horz" pos="2915">
          <p15:clr>
            <a:srgbClr val="A4A3A4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 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E2EF949-C4A7-4B65-9B3C-B573500E55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E674244D-14EC-E843-9491-34E27D9C44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0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2568" y="4849402"/>
            <a:ext cx="9152333" cy="9335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b="0" i="1" baseline="0">
                <a:solidFill>
                  <a:schemeClr val="tx1"/>
                </a:solidFill>
                <a:latin typeface="PT Serif" panose="020A0603040505020204" pitchFamily="18" charset="77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568" y="2244029"/>
            <a:ext cx="6080125" cy="40708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spc="15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4" name="Picture 3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6D160348-621E-6F53-6C2C-095EE43843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875" y="1075038"/>
            <a:ext cx="1628340" cy="4070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480F6-180E-B507-4F43-7CC4FDA29B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F852B44-B51A-5654-AB51-531C775C2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2568" y="2633468"/>
            <a:ext cx="9152334" cy="20926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 dirty="0"/>
              <a:t>Title goes here and can continue here, also.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BCCA7-02AB-7477-B482-D19E7E8B84A2}"/>
              </a:ext>
            </a:extLst>
          </p:cNvPr>
          <p:cNvSpPr/>
          <p:nvPr userDrawn="1"/>
        </p:nvSpPr>
        <p:spPr>
          <a:xfrm>
            <a:off x="10894142" y="6292645"/>
            <a:ext cx="973393" cy="242377"/>
          </a:xfrm>
          <a:prstGeom prst="rect">
            <a:avLst/>
          </a:prstGeom>
          <a:solidFill>
            <a:srgbClr val="ECF1F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1819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5020635"/>
            <a:ext cx="2699159" cy="60903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485154D-BA21-B96B-47C0-DB9321679386}"/>
              </a:ext>
            </a:extLst>
          </p:cNvPr>
          <p:cNvSpPr/>
          <p:nvPr userDrawn="1"/>
        </p:nvSpPr>
        <p:spPr>
          <a:xfrm>
            <a:off x="-3632523" y="480989"/>
            <a:ext cx="12344399" cy="543882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F04ED9A4-554E-1817-4575-7312880846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69088" y="918747"/>
            <a:ext cx="4563306" cy="456330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74EE8F3-65C6-F1C6-4490-43B2039D24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13289" y="918747"/>
            <a:ext cx="4563306" cy="456330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0AA2328E-2E04-8750-398E-53C2AF96EC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772987" y="918747"/>
            <a:ext cx="4563306" cy="456330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CFF56-D471-60EB-E869-3198F5ADDF7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A532DE-624F-8D3F-6BA8-5E4994988A23}"/>
              </a:ext>
            </a:extLst>
          </p:cNvPr>
          <p:cNvSpPr/>
          <p:nvPr userDrawn="1"/>
        </p:nvSpPr>
        <p:spPr>
          <a:xfrm>
            <a:off x="10894142" y="6292645"/>
            <a:ext cx="973393" cy="242377"/>
          </a:xfrm>
          <a:prstGeom prst="rect">
            <a:avLst/>
          </a:prstGeom>
          <a:solidFill>
            <a:srgbClr val="ECF1F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9" name="Picture 8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7C4480C9-4707-0DB8-FEBA-3D72289105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0809" y="1075038"/>
            <a:ext cx="1628340" cy="4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5516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" y="5"/>
            <a:ext cx="714103" cy="13572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6806D1A-F2D7-034F-B350-7521661DF76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3829015"/>
            <a:ext cx="304800" cy="609036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228600 h 457200"/>
              <a:gd name="connsiteX2" fmla="*/ 0 w 228600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457200">
                <a:moveTo>
                  <a:pt x="0" y="0"/>
                </a:moveTo>
                <a:cubicBezTo>
                  <a:pt x="126252" y="0"/>
                  <a:pt x="228600" y="102348"/>
                  <a:pt x="228600" y="228600"/>
                </a:cubicBezTo>
                <a:cubicBezTo>
                  <a:pt x="228600" y="354852"/>
                  <a:pt x="126252" y="457200"/>
                  <a:pt x="0" y="45720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76DF95-C11A-5945-A3B6-F3FB23B08F28}"/>
              </a:ext>
            </a:extLst>
          </p:cNvPr>
          <p:cNvSpPr/>
          <p:nvPr userDrawn="1"/>
        </p:nvSpPr>
        <p:spPr>
          <a:xfrm>
            <a:off x="0" y="3776811"/>
            <a:ext cx="487680" cy="13224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B62661-39A1-D441-8971-4E6BCE21A1E1}"/>
              </a:ext>
            </a:extLst>
          </p:cNvPr>
          <p:cNvSpPr/>
          <p:nvPr userDrawn="1"/>
        </p:nvSpPr>
        <p:spPr>
          <a:xfrm>
            <a:off x="80513" y="6262733"/>
            <a:ext cx="1345720" cy="592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63260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BFDC1B1-7A0F-464B-B594-25C079AFA8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22340" y="1677710"/>
            <a:ext cx="4020568" cy="40196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3729" b="1"/>
            </a:lvl1pPr>
          </a:lstStyle>
          <a:p>
            <a:r>
              <a:rPr lang="en-US"/>
              <a:t>Logo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4C9A4466-101F-1647-8489-11B888F415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3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Diamon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1D526DE-9560-4C4B-9F85-D839690620B4}"/>
              </a:ext>
            </a:extLst>
          </p:cNvPr>
          <p:cNvGrpSpPr/>
          <p:nvPr userDrawn="1"/>
        </p:nvGrpSpPr>
        <p:grpSpPr>
          <a:xfrm>
            <a:off x="9589283" y="3045418"/>
            <a:ext cx="2884279" cy="4121581"/>
            <a:chOff x="7191962" y="2286179"/>
            <a:chExt cx="2163209" cy="3094048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70B5E47-82C3-B94C-B65E-5E68F381B65F}"/>
                </a:ext>
              </a:extLst>
            </p:cNvPr>
            <p:cNvSpPr/>
            <p:nvPr userDrawn="1"/>
          </p:nvSpPr>
          <p:spPr>
            <a:xfrm rot="2700000">
              <a:off x="7587342" y="3836200"/>
              <a:ext cx="1544027" cy="1544027"/>
            </a:xfrm>
            <a:custGeom>
              <a:avLst/>
              <a:gdLst>
                <a:gd name="connsiteX0" fmla="*/ 395351 w 1544027"/>
                <a:gd name="connsiteY0" fmla="*/ 395351 h 1544027"/>
                <a:gd name="connsiteX1" fmla="*/ 395350 w 1544027"/>
                <a:gd name="connsiteY1" fmla="*/ 1148676 h 1544027"/>
                <a:gd name="connsiteX2" fmla="*/ 1148676 w 1544027"/>
                <a:gd name="connsiteY2" fmla="*/ 1148676 h 1544027"/>
                <a:gd name="connsiteX3" fmla="*/ 1148676 w 1544027"/>
                <a:gd name="connsiteY3" fmla="*/ 395350 h 1544027"/>
                <a:gd name="connsiteX4" fmla="*/ 55205 w 1544027"/>
                <a:gd name="connsiteY4" fmla="*/ 55204 h 1544027"/>
                <a:gd name="connsiteX5" fmla="*/ 188480 w 1544027"/>
                <a:gd name="connsiteY5" fmla="*/ 0 h 1544027"/>
                <a:gd name="connsiteX6" fmla="*/ 1109655 w 1544027"/>
                <a:gd name="connsiteY6" fmla="*/ 0 h 1544027"/>
                <a:gd name="connsiteX7" fmla="*/ 1544027 w 1544027"/>
                <a:gd name="connsiteY7" fmla="*/ 434372 h 1544027"/>
                <a:gd name="connsiteX8" fmla="*/ 1544027 w 1544027"/>
                <a:gd name="connsiteY8" fmla="*/ 763745 h 1544027"/>
                <a:gd name="connsiteX9" fmla="*/ 763745 w 1544027"/>
                <a:gd name="connsiteY9" fmla="*/ 1544027 h 1544027"/>
                <a:gd name="connsiteX10" fmla="*/ 188479 w 1544027"/>
                <a:gd name="connsiteY10" fmla="*/ 1544027 h 1544027"/>
                <a:gd name="connsiteX11" fmla="*/ 0 w 1544027"/>
                <a:gd name="connsiteY11" fmla="*/ 1355548 h 1544027"/>
                <a:gd name="connsiteX12" fmla="*/ 0 w 1544027"/>
                <a:gd name="connsiteY12" fmla="*/ 188479 h 1544027"/>
                <a:gd name="connsiteX13" fmla="*/ 55205 w 1544027"/>
                <a:gd name="connsiteY13" fmla="*/ 55204 h 154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44027" h="1544027">
                  <a:moveTo>
                    <a:pt x="395351" y="395351"/>
                  </a:moveTo>
                  <a:lnTo>
                    <a:pt x="395350" y="1148676"/>
                  </a:lnTo>
                  <a:lnTo>
                    <a:pt x="1148676" y="1148676"/>
                  </a:lnTo>
                  <a:lnTo>
                    <a:pt x="1148676" y="395350"/>
                  </a:lnTo>
                  <a:close/>
                  <a:moveTo>
                    <a:pt x="55205" y="55204"/>
                  </a:moveTo>
                  <a:cubicBezTo>
                    <a:pt x="89313" y="21096"/>
                    <a:pt x="136433" y="0"/>
                    <a:pt x="188480" y="0"/>
                  </a:cubicBezTo>
                  <a:lnTo>
                    <a:pt x="1109655" y="0"/>
                  </a:lnTo>
                  <a:lnTo>
                    <a:pt x="1544027" y="434372"/>
                  </a:lnTo>
                  <a:lnTo>
                    <a:pt x="1544027" y="763745"/>
                  </a:lnTo>
                  <a:lnTo>
                    <a:pt x="763745" y="1544027"/>
                  </a:lnTo>
                  <a:lnTo>
                    <a:pt x="188479" y="1544027"/>
                  </a:lnTo>
                  <a:cubicBezTo>
                    <a:pt x="84385" y="1544027"/>
                    <a:pt x="0" y="1459642"/>
                    <a:pt x="0" y="1355548"/>
                  </a:cubicBezTo>
                  <a:lnTo>
                    <a:pt x="0" y="188479"/>
                  </a:lnTo>
                  <a:cubicBezTo>
                    <a:pt x="0" y="136432"/>
                    <a:pt x="21096" y="89312"/>
                    <a:pt x="55205" y="55204"/>
                  </a:cubicBez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A2C295-FB6A-1742-8D1B-E072849EECDA}"/>
                </a:ext>
              </a:extLst>
            </p:cNvPr>
            <p:cNvSpPr/>
            <p:nvPr userDrawn="1"/>
          </p:nvSpPr>
          <p:spPr>
            <a:xfrm rot="2700000">
              <a:off x="8203278" y="2286179"/>
              <a:ext cx="1151893" cy="1151893"/>
            </a:xfrm>
            <a:custGeom>
              <a:avLst/>
              <a:gdLst>
                <a:gd name="connsiteX0" fmla="*/ 41185 w 1151893"/>
                <a:gd name="connsiteY0" fmla="*/ 41184 h 1151893"/>
                <a:gd name="connsiteX1" fmla="*/ 140612 w 1151893"/>
                <a:gd name="connsiteY1" fmla="*/ 0 h 1151893"/>
                <a:gd name="connsiteX2" fmla="*/ 515871 w 1151893"/>
                <a:gd name="connsiteY2" fmla="*/ 0 h 1151893"/>
                <a:gd name="connsiteX3" fmla="*/ 810814 w 1151893"/>
                <a:gd name="connsiteY3" fmla="*/ 294944 h 1151893"/>
                <a:gd name="connsiteX4" fmla="*/ 294944 w 1151893"/>
                <a:gd name="connsiteY4" fmla="*/ 294944 h 1151893"/>
                <a:gd name="connsiteX5" fmla="*/ 294944 w 1151893"/>
                <a:gd name="connsiteY5" fmla="*/ 856948 h 1151893"/>
                <a:gd name="connsiteX6" fmla="*/ 856948 w 1151893"/>
                <a:gd name="connsiteY6" fmla="*/ 856949 h 1151893"/>
                <a:gd name="connsiteX7" fmla="*/ 856949 w 1151893"/>
                <a:gd name="connsiteY7" fmla="*/ 341078 h 1151893"/>
                <a:gd name="connsiteX8" fmla="*/ 1151893 w 1151893"/>
                <a:gd name="connsiteY8" fmla="*/ 636022 h 1151893"/>
                <a:gd name="connsiteX9" fmla="*/ 1151893 w 1151893"/>
                <a:gd name="connsiteY9" fmla="*/ 1011281 h 1151893"/>
                <a:gd name="connsiteX10" fmla="*/ 1011281 w 1151893"/>
                <a:gd name="connsiteY10" fmla="*/ 1151893 h 1151893"/>
                <a:gd name="connsiteX11" fmla="*/ 140612 w 1151893"/>
                <a:gd name="connsiteY11" fmla="*/ 1151893 h 1151893"/>
                <a:gd name="connsiteX12" fmla="*/ 0 w 1151893"/>
                <a:gd name="connsiteY12" fmla="*/ 1011281 h 1151893"/>
                <a:gd name="connsiteX13" fmla="*/ 0 w 1151893"/>
                <a:gd name="connsiteY13" fmla="*/ 140612 h 1151893"/>
                <a:gd name="connsiteX14" fmla="*/ 41185 w 1151893"/>
                <a:gd name="connsiteY14" fmla="*/ 41184 h 115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1893" h="1151893">
                  <a:moveTo>
                    <a:pt x="41185" y="41184"/>
                  </a:moveTo>
                  <a:cubicBezTo>
                    <a:pt x="66630" y="15739"/>
                    <a:pt x="101783" y="0"/>
                    <a:pt x="140612" y="0"/>
                  </a:cubicBezTo>
                  <a:lnTo>
                    <a:pt x="515871" y="0"/>
                  </a:lnTo>
                  <a:lnTo>
                    <a:pt x="810814" y="294944"/>
                  </a:lnTo>
                  <a:lnTo>
                    <a:pt x="294944" y="294944"/>
                  </a:lnTo>
                  <a:lnTo>
                    <a:pt x="294944" y="856948"/>
                  </a:lnTo>
                  <a:lnTo>
                    <a:pt x="856948" y="856949"/>
                  </a:lnTo>
                  <a:lnTo>
                    <a:pt x="856949" y="341078"/>
                  </a:lnTo>
                  <a:lnTo>
                    <a:pt x="1151893" y="636022"/>
                  </a:lnTo>
                  <a:lnTo>
                    <a:pt x="1151893" y="1011281"/>
                  </a:lnTo>
                  <a:cubicBezTo>
                    <a:pt x="1151893" y="1088939"/>
                    <a:pt x="1088939" y="1151893"/>
                    <a:pt x="1011281" y="1151893"/>
                  </a:cubicBezTo>
                  <a:lnTo>
                    <a:pt x="140612" y="1151893"/>
                  </a:lnTo>
                  <a:cubicBezTo>
                    <a:pt x="62954" y="1151893"/>
                    <a:pt x="0" y="1088939"/>
                    <a:pt x="0" y="1011281"/>
                  </a:cubicBezTo>
                  <a:lnTo>
                    <a:pt x="0" y="140612"/>
                  </a:lnTo>
                  <a:cubicBezTo>
                    <a:pt x="0" y="101783"/>
                    <a:pt x="15739" y="66630"/>
                    <a:pt x="41185" y="41184"/>
                  </a:cubicBez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1FDD066-AB6F-854F-94CA-C94FDA371ACA}"/>
                </a:ext>
              </a:extLst>
            </p:cNvPr>
            <p:cNvSpPr/>
            <p:nvPr userDrawn="1"/>
          </p:nvSpPr>
          <p:spPr>
            <a:xfrm rot="2700000">
              <a:off x="7191962" y="3447355"/>
              <a:ext cx="578171" cy="578171"/>
            </a:xfrm>
            <a:custGeom>
              <a:avLst/>
              <a:gdLst>
                <a:gd name="connsiteX0" fmla="*/ 1007484 w 3934691"/>
                <a:gd name="connsiteY0" fmla="*/ 1007484 h 3934691"/>
                <a:gd name="connsiteX1" fmla="*/ 1007484 w 3934691"/>
                <a:gd name="connsiteY1" fmla="*/ 2927206 h 3934691"/>
                <a:gd name="connsiteX2" fmla="*/ 2927206 w 3934691"/>
                <a:gd name="connsiteY2" fmla="*/ 2927206 h 3934691"/>
                <a:gd name="connsiteX3" fmla="*/ 2927206 w 3934691"/>
                <a:gd name="connsiteY3" fmla="*/ 1007484 h 3934691"/>
                <a:gd name="connsiteX4" fmla="*/ 480308 w 3934691"/>
                <a:gd name="connsiteY4" fmla="*/ 0 h 3934691"/>
                <a:gd name="connsiteX5" fmla="*/ 3454383 w 3934691"/>
                <a:gd name="connsiteY5" fmla="*/ 0 h 3934691"/>
                <a:gd name="connsiteX6" fmla="*/ 3934691 w 3934691"/>
                <a:gd name="connsiteY6" fmla="*/ 480308 h 3934691"/>
                <a:gd name="connsiteX7" fmla="*/ 3934691 w 3934691"/>
                <a:gd name="connsiteY7" fmla="*/ 3454383 h 3934691"/>
                <a:gd name="connsiteX8" fmla="*/ 3454383 w 3934691"/>
                <a:gd name="connsiteY8" fmla="*/ 3934691 h 3934691"/>
                <a:gd name="connsiteX9" fmla="*/ 480308 w 3934691"/>
                <a:gd name="connsiteY9" fmla="*/ 3934691 h 3934691"/>
                <a:gd name="connsiteX10" fmla="*/ 0 w 3934691"/>
                <a:gd name="connsiteY10" fmla="*/ 3454383 h 3934691"/>
                <a:gd name="connsiteX11" fmla="*/ 0 w 3934691"/>
                <a:gd name="connsiteY11" fmla="*/ 480308 h 3934691"/>
                <a:gd name="connsiteX12" fmla="*/ 480308 w 3934691"/>
                <a:gd name="connsiteY12" fmla="*/ 0 h 393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34691" h="3934691">
                  <a:moveTo>
                    <a:pt x="1007484" y="1007484"/>
                  </a:moveTo>
                  <a:lnTo>
                    <a:pt x="1007484" y="2927206"/>
                  </a:lnTo>
                  <a:lnTo>
                    <a:pt x="2927206" y="2927206"/>
                  </a:lnTo>
                  <a:lnTo>
                    <a:pt x="2927206" y="1007484"/>
                  </a:lnTo>
                  <a:close/>
                  <a:moveTo>
                    <a:pt x="480308" y="0"/>
                  </a:moveTo>
                  <a:lnTo>
                    <a:pt x="3454383" y="0"/>
                  </a:lnTo>
                  <a:cubicBezTo>
                    <a:pt x="3719650" y="0"/>
                    <a:pt x="3934691" y="215041"/>
                    <a:pt x="3934691" y="480308"/>
                  </a:cubicBezTo>
                  <a:lnTo>
                    <a:pt x="3934691" y="3454383"/>
                  </a:lnTo>
                  <a:cubicBezTo>
                    <a:pt x="3934691" y="3719650"/>
                    <a:pt x="3719650" y="3934691"/>
                    <a:pt x="3454383" y="3934691"/>
                  </a:cubicBezTo>
                  <a:lnTo>
                    <a:pt x="480308" y="3934691"/>
                  </a:lnTo>
                  <a:cubicBezTo>
                    <a:pt x="215041" y="3934691"/>
                    <a:pt x="0" y="3719650"/>
                    <a:pt x="0" y="3454383"/>
                  </a:cubicBezTo>
                  <a:lnTo>
                    <a:pt x="0" y="480308"/>
                  </a:lnTo>
                  <a:cubicBezTo>
                    <a:pt x="0" y="215041"/>
                    <a:pt x="215041" y="0"/>
                    <a:pt x="480308" y="0"/>
                  </a:cubicBez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345ED12-37CA-6B45-9115-A566EC652394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372178" y="1512890"/>
            <a:ext cx="11421889" cy="467984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761295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1220188" indent="-306633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8195B-871E-4248-B0EC-F6BDEBB267C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72178" y="483865"/>
            <a:ext cx="11421889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3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56A539-6236-CA43-A404-5269B8FB6595}"/>
              </a:ext>
            </a:extLst>
          </p:cNvPr>
          <p:cNvSpPr txBox="1"/>
          <p:nvPr userDrawn="1"/>
        </p:nvSpPr>
        <p:spPr>
          <a:xfrm>
            <a:off x="11690774" y="6643512"/>
            <a:ext cx="370561" cy="153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15C38953-DF1F-4041-BA21-EA60F7F9EAC8}" type="slidenum">
              <a:rPr lang="en-US" sz="999" b="1" i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999" b="1" i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1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8E70A51-A27D-D24C-A1B3-0EEF2F4358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1"/>
            <a:ext cx="12192007" cy="6858004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F8DD5-FCA4-6243-A79C-AB5A46A8B3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558" y="966837"/>
            <a:ext cx="1687135" cy="342828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10166318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8E7C8E-79F4-4111-81A1-00F62EF97C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F8DD5-FCA4-6243-A79C-AB5A46A8B3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558" y="966837"/>
            <a:ext cx="1687135" cy="342828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109778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E70429A-E9F8-47AE-BC95-02BA1B2CD5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F8DD5-FCA4-6243-A79C-AB5A46A8B3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558" y="966837"/>
            <a:ext cx="1687135" cy="342828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095964158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Cli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263F007F-BF63-204E-BCC2-24D3040D3A6C}"/>
              </a:ext>
            </a:extLst>
          </p:cNvPr>
          <p:cNvSpPr/>
          <p:nvPr userDrawn="1"/>
        </p:nvSpPr>
        <p:spPr>
          <a:xfrm rot="5400000">
            <a:off x="1945968" y="-1945968"/>
            <a:ext cx="6858000" cy="10749935"/>
          </a:xfrm>
          <a:custGeom>
            <a:avLst/>
            <a:gdLst>
              <a:gd name="connsiteX0" fmla="*/ 0 w 5143500"/>
              <a:gd name="connsiteY0" fmla="*/ 1983725 h 7683188"/>
              <a:gd name="connsiteX1" fmla="*/ 0 w 5143500"/>
              <a:gd name="connsiteY1" fmla="*/ 0 h 7683188"/>
              <a:gd name="connsiteX2" fmla="*/ 5143493 w 5143500"/>
              <a:gd name="connsiteY2" fmla="*/ 1983723 h 7683188"/>
              <a:gd name="connsiteX3" fmla="*/ 5143500 w 5143500"/>
              <a:gd name="connsiteY3" fmla="*/ 1983723 h 7683188"/>
              <a:gd name="connsiteX4" fmla="*/ 5143500 w 5143500"/>
              <a:gd name="connsiteY4" fmla="*/ 7683188 h 7683188"/>
              <a:gd name="connsiteX5" fmla="*/ 1 w 5143500"/>
              <a:gd name="connsiteY5" fmla="*/ 7683188 h 7683188"/>
              <a:gd name="connsiteX6" fmla="*/ 1 w 5143500"/>
              <a:gd name="connsiteY6" fmla="*/ 1983725 h 768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3500" h="7683188">
                <a:moveTo>
                  <a:pt x="0" y="1983725"/>
                </a:moveTo>
                <a:lnTo>
                  <a:pt x="0" y="0"/>
                </a:lnTo>
                <a:lnTo>
                  <a:pt x="5143493" y="1983723"/>
                </a:lnTo>
                <a:lnTo>
                  <a:pt x="5143500" y="1983723"/>
                </a:lnTo>
                <a:lnTo>
                  <a:pt x="5143500" y="7683188"/>
                </a:lnTo>
                <a:lnTo>
                  <a:pt x="1" y="7683188"/>
                </a:lnTo>
                <a:lnTo>
                  <a:pt x="1" y="1983725"/>
                </a:lnTo>
                <a:close/>
              </a:path>
            </a:pathLst>
          </a:custGeom>
          <a:solidFill>
            <a:srgbClr val="102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68B1380-C20F-B844-8CFD-475108E163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D8B93E67-201F-9541-B309-33BF5D2B2E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F6A89F-F6A5-3843-9AA8-1360C7E3A6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B689BDC9-A375-5842-8552-78D33788508D}"/>
              </a:ext>
            </a:extLst>
          </p:cNvPr>
          <p:cNvSpPr/>
          <p:nvPr userDrawn="1"/>
        </p:nvSpPr>
        <p:spPr>
          <a:xfrm>
            <a:off x="7096336" y="848064"/>
            <a:ext cx="5793488" cy="5788128"/>
          </a:xfrm>
          <a:prstGeom prst="blockArc">
            <a:avLst>
              <a:gd name="adj1" fmla="val 7763501"/>
              <a:gd name="adj2" fmla="val 16333913"/>
              <a:gd name="adj3" fmla="val 173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3A8FF68-D34F-B243-9800-5D2136CFE2B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5699466 w 9144000"/>
              <a:gd name="connsiteY3" fmla="*/ 5143500 h 5143500"/>
              <a:gd name="connsiteX4" fmla="*/ 5699466 w 9144000"/>
              <a:gd name="connsiteY4" fmla="*/ 5143494 h 5143500"/>
              <a:gd name="connsiteX5" fmla="*/ 7683189 w 9144000"/>
              <a:gd name="connsiteY5" fmla="*/ 1 h 5143500"/>
              <a:gd name="connsiteX6" fmla="*/ 5699464 w 9144000"/>
              <a:gd name="connsiteY6" fmla="*/ 1 h 5143500"/>
              <a:gd name="connsiteX7" fmla="*/ 5699464 w 9144000"/>
              <a:gd name="connsiteY7" fmla="*/ 2 h 5143500"/>
              <a:gd name="connsiteX8" fmla="*/ 1 w 9144000"/>
              <a:gd name="connsiteY8" fmla="*/ 2 h 5143500"/>
              <a:gd name="connsiteX9" fmla="*/ 1 w 9144000"/>
              <a:gd name="connsiteY9" fmla="*/ 5143500 h 5143500"/>
              <a:gd name="connsiteX10" fmla="*/ 0 w 9144000"/>
              <a:gd name="connsiteY10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5699466" y="5143500"/>
                </a:lnTo>
                <a:lnTo>
                  <a:pt x="5699466" y="5143494"/>
                </a:lnTo>
                <a:lnTo>
                  <a:pt x="7683189" y="1"/>
                </a:lnTo>
                <a:lnTo>
                  <a:pt x="5699464" y="1"/>
                </a:lnTo>
                <a:lnTo>
                  <a:pt x="5699464" y="2"/>
                </a:lnTo>
                <a:lnTo>
                  <a:pt x="1" y="2"/>
                </a:lnTo>
                <a:lnTo>
                  <a:pt x="1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B1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97D5C9-5808-4686-BA37-EF572DA118E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54681" y="1305985"/>
            <a:ext cx="4876800" cy="48722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  <p:pic>
        <p:nvPicPr>
          <p:cNvPr id="12" name="Picture 20">
            <a:extLst>
              <a:ext uri="{FF2B5EF4-FFF2-40B4-BE49-F238E27FC236}">
                <a16:creationId xmlns:a16="http://schemas.microsoft.com/office/drawing/2014/main" id="{642A21EF-1FB3-B446-9054-BF072071BB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0558" y="966837"/>
            <a:ext cx="1687135" cy="34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8932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954A24C-847B-46E9-B592-05309C2D8E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077EBB8F-21E9-424F-AC9A-4650EDE6A5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2621" y="5501467"/>
            <a:ext cx="1687123" cy="3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63004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EABC25B-116D-4762-AC36-D13BDC6587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1509E-9CD8-2243-A806-B39A0B571A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2621" y="5501467"/>
            <a:ext cx="1687123" cy="3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13643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DB50F60-9DF5-49AE-943C-EE20674344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076C94BF-CF05-554D-9D7D-F4579A5F8D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2621" y="5501467"/>
            <a:ext cx="1687123" cy="3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537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2568" y="4849402"/>
            <a:ext cx="9152333" cy="9335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568" y="2244029"/>
            <a:ext cx="6080125" cy="40708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spc="15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4" name="Picture 3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6D160348-621E-6F53-6C2C-095EE43843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875" y="1075038"/>
            <a:ext cx="1628340" cy="4070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480F6-180E-B507-4F43-7CC4FDA29B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F852B44-B51A-5654-AB51-531C775C2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2568" y="2633468"/>
            <a:ext cx="9152334" cy="20926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 dirty="0"/>
              <a:t>Title goes here and can continue here, also.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D58B4B-89D7-3FFB-93B9-F7DE85902788}"/>
              </a:ext>
            </a:extLst>
          </p:cNvPr>
          <p:cNvSpPr/>
          <p:nvPr userDrawn="1"/>
        </p:nvSpPr>
        <p:spPr>
          <a:xfrm>
            <a:off x="10894142" y="6292645"/>
            <a:ext cx="973393" cy="242377"/>
          </a:xfrm>
          <a:prstGeom prst="rect">
            <a:avLst/>
          </a:prstGeom>
          <a:solidFill>
            <a:srgbClr val="ECF1F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6339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FECCCB7-DF7E-F84A-A8D6-F2AA0BEACAA5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ABFCBB-3A58-5943-85E3-9C9AE9EF99D6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DB50F60-9DF5-49AE-943C-EE20674344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1581" y="5604815"/>
            <a:ext cx="2479707" cy="609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ADF27-C2FD-C542-9967-2BD63C37F9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1581" y="5139329"/>
            <a:ext cx="889419" cy="180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D82733-CD77-9340-BDCD-36D04E44FAB7}"/>
              </a:ext>
            </a:extLst>
          </p:cNvPr>
          <p:cNvSpPr txBox="1"/>
          <p:nvPr userDrawn="1"/>
        </p:nvSpPr>
        <p:spPr>
          <a:xfrm>
            <a:off x="7847293" y="5629672"/>
            <a:ext cx="184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Learn. Grow. Achieve.</a:t>
            </a:r>
            <a:br>
              <a:rPr lang="en-US" sz="1400">
                <a:solidFill>
                  <a:schemeClr val="bg1"/>
                </a:solidFill>
              </a:rPr>
            </a:br>
            <a:r>
              <a:rPr lang="en-US" sz="1400">
                <a:solidFill>
                  <a:schemeClr val="bg1"/>
                </a:solidFill>
              </a:rPr>
              <a:t>ahead.com</a:t>
            </a:r>
          </a:p>
        </p:txBody>
      </p:sp>
    </p:spTree>
    <p:extLst>
      <p:ext uri="{BB962C8B-B14F-4D97-AF65-F5344CB8AC3E}">
        <p14:creationId xmlns:p14="http://schemas.microsoft.com/office/powerpoint/2010/main" val="3181767247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70429A-E9F8-47AE-BC95-02BA1B2CD5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tx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F8DD5-FCA4-6243-A79C-AB5A46A8B3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1339" y="966837"/>
            <a:ext cx="1685571" cy="342828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9504E2-6689-F84E-B678-3C2473B629BC}"/>
              </a:ext>
            </a:extLst>
          </p:cNvPr>
          <p:cNvSpPr/>
          <p:nvPr userDrawn="1"/>
        </p:nvSpPr>
        <p:spPr>
          <a:xfrm>
            <a:off x="208156" y="6259552"/>
            <a:ext cx="1115123" cy="475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06607284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263F007F-BF63-204E-BCC2-24D3040D3A6C}"/>
              </a:ext>
            </a:extLst>
          </p:cNvPr>
          <p:cNvSpPr/>
          <p:nvPr userDrawn="1"/>
        </p:nvSpPr>
        <p:spPr>
          <a:xfrm rot="5400000">
            <a:off x="1693127" y="-1693124"/>
            <a:ext cx="6858000" cy="10244251"/>
          </a:xfrm>
          <a:custGeom>
            <a:avLst/>
            <a:gdLst>
              <a:gd name="connsiteX0" fmla="*/ 0 w 5143500"/>
              <a:gd name="connsiteY0" fmla="*/ 1983725 h 7683188"/>
              <a:gd name="connsiteX1" fmla="*/ 0 w 5143500"/>
              <a:gd name="connsiteY1" fmla="*/ 0 h 7683188"/>
              <a:gd name="connsiteX2" fmla="*/ 5143493 w 5143500"/>
              <a:gd name="connsiteY2" fmla="*/ 1983723 h 7683188"/>
              <a:gd name="connsiteX3" fmla="*/ 5143500 w 5143500"/>
              <a:gd name="connsiteY3" fmla="*/ 1983723 h 7683188"/>
              <a:gd name="connsiteX4" fmla="*/ 5143500 w 5143500"/>
              <a:gd name="connsiteY4" fmla="*/ 7683188 h 7683188"/>
              <a:gd name="connsiteX5" fmla="*/ 1 w 5143500"/>
              <a:gd name="connsiteY5" fmla="*/ 7683188 h 7683188"/>
              <a:gd name="connsiteX6" fmla="*/ 1 w 5143500"/>
              <a:gd name="connsiteY6" fmla="*/ 1983725 h 768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3500" h="7683188">
                <a:moveTo>
                  <a:pt x="0" y="1983725"/>
                </a:moveTo>
                <a:lnTo>
                  <a:pt x="0" y="0"/>
                </a:lnTo>
                <a:lnTo>
                  <a:pt x="5143493" y="1983723"/>
                </a:lnTo>
                <a:lnTo>
                  <a:pt x="5143500" y="1983723"/>
                </a:lnTo>
                <a:lnTo>
                  <a:pt x="5143500" y="7683188"/>
                </a:lnTo>
                <a:lnTo>
                  <a:pt x="1" y="7683188"/>
                </a:lnTo>
                <a:lnTo>
                  <a:pt x="1" y="19837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68B1380-C20F-B844-8CFD-475108E163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tx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D8B93E67-201F-9541-B309-33BF5D2B2E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B3A066CE-4AE3-B54C-BADA-E33E7385D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1339" y="966837"/>
            <a:ext cx="1685571" cy="342828"/>
          </a:xfrm>
          <a:prstGeom prst="rect">
            <a:avLst/>
          </a:prstGeom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F6A89F-F6A5-3843-9AA8-1360C7E3A6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B689BDC9-A375-5842-8552-78D33788508D}"/>
              </a:ext>
            </a:extLst>
          </p:cNvPr>
          <p:cNvSpPr/>
          <p:nvPr userDrawn="1"/>
        </p:nvSpPr>
        <p:spPr>
          <a:xfrm>
            <a:off x="7096336" y="848064"/>
            <a:ext cx="5793488" cy="5788128"/>
          </a:xfrm>
          <a:prstGeom prst="blockArc">
            <a:avLst>
              <a:gd name="adj1" fmla="val 7763501"/>
              <a:gd name="adj2" fmla="val 16333913"/>
              <a:gd name="adj3" fmla="val 173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3A8FF68-D34F-B243-9800-5D2136CFE2B3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5699466 w 9144000"/>
              <a:gd name="connsiteY3" fmla="*/ 5143500 h 5143500"/>
              <a:gd name="connsiteX4" fmla="*/ 5699466 w 9144000"/>
              <a:gd name="connsiteY4" fmla="*/ 5143494 h 5143500"/>
              <a:gd name="connsiteX5" fmla="*/ 7683189 w 9144000"/>
              <a:gd name="connsiteY5" fmla="*/ 1 h 5143500"/>
              <a:gd name="connsiteX6" fmla="*/ 5699464 w 9144000"/>
              <a:gd name="connsiteY6" fmla="*/ 1 h 5143500"/>
              <a:gd name="connsiteX7" fmla="*/ 5699464 w 9144000"/>
              <a:gd name="connsiteY7" fmla="*/ 2 h 5143500"/>
              <a:gd name="connsiteX8" fmla="*/ 1 w 9144000"/>
              <a:gd name="connsiteY8" fmla="*/ 2 h 5143500"/>
              <a:gd name="connsiteX9" fmla="*/ 1 w 9144000"/>
              <a:gd name="connsiteY9" fmla="*/ 5143500 h 5143500"/>
              <a:gd name="connsiteX10" fmla="*/ 0 w 9144000"/>
              <a:gd name="connsiteY10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5699466" y="5143500"/>
                </a:lnTo>
                <a:lnTo>
                  <a:pt x="5699466" y="5143494"/>
                </a:lnTo>
                <a:lnTo>
                  <a:pt x="7683189" y="1"/>
                </a:lnTo>
                <a:lnTo>
                  <a:pt x="5699464" y="1"/>
                </a:lnTo>
                <a:lnTo>
                  <a:pt x="5699464" y="2"/>
                </a:lnTo>
                <a:lnTo>
                  <a:pt x="1" y="2"/>
                </a:lnTo>
                <a:lnTo>
                  <a:pt x="1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7E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97D5C9-5808-4686-BA37-EF572DA118E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54681" y="1305985"/>
            <a:ext cx="4876800" cy="48722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07123475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954A24C-847B-46E9-B592-05309C2D8E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78"/>
            <a:ext cx="12192000" cy="685165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0BFA4879-346A-074B-B38F-30B384717BF7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02CE11D-D409-3E40-9A87-E45455A784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2621" y="5462343"/>
            <a:ext cx="1687123" cy="4213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BD426FF-980B-2343-82F1-B7490803B730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87703180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C808AF2-A66E-409E-BB29-42FD714150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78"/>
            <a:ext cx="12192000" cy="68516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65AB93-5C9A-3540-8B8F-F8AEB563CA9F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6CFC91-C7C6-5E4E-9B07-FF31BF0FE44F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4C0188-8D97-3F49-9288-C2BAA118C48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2621" y="5462343"/>
            <a:ext cx="1687123" cy="42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62727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EABC25B-116D-4762-AC36-D13BDC658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78"/>
            <a:ext cx="12192000" cy="6851655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AB4337D3-C74A-A64D-80F4-501DF5CCC3E5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8C83F9-A74E-A543-BBBD-30089221FFCA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1509E-9CD8-2243-A806-B39A0B571A8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2621" y="5462343"/>
            <a:ext cx="1687123" cy="42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8918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DB50F60-9DF5-49AE-943C-EE2067434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78"/>
            <a:ext cx="12192000" cy="685165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FECCCB7-DF7E-F84A-A8D6-F2AA0BEACAA5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ABFCBB-3A58-5943-85E3-9C9AE9EF99D6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ADF27-C2FD-C542-9967-2BD63C37F9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2621" y="5462343"/>
            <a:ext cx="1687123" cy="42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2360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FECCCB7-DF7E-F84A-A8D6-F2AA0BEACAA5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ABFCBB-3A58-5943-85E3-9C9AE9EF99D6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DB50F60-9DF5-49AE-943C-EE20674344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1" y="3178"/>
            <a:ext cx="12180719" cy="6851655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1581" y="5604815"/>
            <a:ext cx="2479707" cy="609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ADF27-C2FD-C542-9967-2BD63C37F9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1581" y="5118704"/>
            <a:ext cx="889419" cy="222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D82733-CD77-9340-BDCD-36D04E44FAB7}"/>
              </a:ext>
            </a:extLst>
          </p:cNvPr>
          <p:cNvSpPr txBox="1"/>
          <p:nvPr userDrawn="1"/>
        </p:nvSpPr>
        <p:spPr>
          <a:xfrm>
            <a:off x="7847293" y="5629672"/>
            <a:ext cx="184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Learn. Grow. Achieve.</a:t>
            </a:r>
            <a:br>
              <a:rPr lang="en-US" sz="1400"/>
            </a:br>
            <a:r>
              <a:rPr lang="en-US" sz="1400"/>
              <a:t>ahead.com</a:t>
            </a:r>
          </a:p>
        </p:txBody>
      </p:sp>
    </p:spTree>
    <p:extLst>
      <p:ext uri="{BB962C8B-B14F-4D97-AF65-F5344CB8AC3E}">
        <p14:creationId xmlns:p14="http://schemas.microsoft.com/office/powerpoint/2010/main" val="372454587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483867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rgbClr val="1D1E1E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C99912B-00D5-2043-91C9-1899AA6A06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" y="1157305"/>
            <a:ext cx="10972800" cy="30997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2132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335362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Middl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E0EF66B-A3FE-4342-AA68-E5D749B9E7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4D7C9129-3331-0849-A36E-9C123D9884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 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2568" y="4849402"/>
            <a:ext cx="9152333" cy="9335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b="0" i="1" baseline="0">
                <a:solidFill>
                  <a:schemeClr val="tx1"/>
                </a:solidFill>
                <a:latin typeface="PT Serif" panose="020A0603040505020204" pitchFamily="18" charset="77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568" y="2244029"/>
            <a:ext cx="6080125" cy="40708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spc="15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4" name="Picture 3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6D160348-621E-6F53-6C2C-095EE43843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875" y="1075038"/>
            <a:ext cx="1628340" cy="4070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480F6-180E-B507-4F43-7CC4FDA29B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F852B44-B51A-5654-AB51-531C775C2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2568" y="2633468"/>
            <a:ext cx="9152334" cy="20926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 dirty="0"/>
              <a:t>Title goes here and can continue here, also.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7680B0-2FBC-678D-1F3B-17AE12237F3F}"/>
              </a:ext>
            </a:extLst>
          </p:cNvPr>
          <p:cNvSpPr/>
          <p:nvPr userDrawn="1"/>
        </p:nvSpPr>
        <p:spPr>
          <a:xfrm>
            <a:off x="10894142" y="6292645"/>
            <a:ext cx="973393" cy="242377"/>
          </a:xfrm>
          <a:prstGeom prst="rect">
            <a:avLst/>
          </a:prstGeom>
          <a:solidFill>
            <a:srgbClr val="ECF1F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71327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R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58C40-80A2-4A37-9037-9DDDD19D4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20A2070A-2FCD-1440-993E-F2290A47C4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9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pac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7">
            <a:extLst>
              <a:ext uri="{FF2B5EF4-FFF2-40B4-BE49-F238E27FC236}">
                <a16:creationId xmlns:a16="http://schemas.microsoft.com/office/drawing/2014/main" id="{9C6FAAC8-A3F3-C74A-8506-E692F7A7C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3138487"/>
            <a:ext cx="11560629" cy="581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b="0" i="0">
                <a:solidFill>
                  <a:schemeClr val="bg1"/>
                </a:solidFill>
                <a:latin typeface="Work Sans Extra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5848448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ED17A-3CD6-1B47-9BD5-67EA5E2E515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073311" y="6356353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02968"/>
      </p:ext>
    </p:extLst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Background pattern&#10;&#10;Description automatically generated">
            <a:extLst>
              <a:ext uri="{FF2B5EF4-FFF2-40B4-BE49-F238E27FC236}">
                <a16:creationId xmlns:a16="http://schemas.microsoft.com/office/drawing/2014/main" id="{422A4F9A-29F8-444C-8506-A03F768D37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9149" y="2651156"/>
            <a:ext cx="6187705" cy="155568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2132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To be used for quotes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1EE464A8-B410-4079-881C-E1B3DC5C52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89149" y="4499876"/>
            <a:ext cx="6187705" cy="488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1599" b="0" i="0">
                <a:solidFill>
                  <a:schemeClr val="accent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CFAE277-E163-4C2C-98E2-C83B343E5E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2497" y="1825688"/>
            <a:ext cx="657515" cy="532440"/>
          </a:xfrm>
          <a:prstGeom prst="rect">
            <a:avLst/>
          </a:prstGeom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709225B1-F3A6-1640-AA52-2F78EC1C76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213B8D1-CC19-BE00-6E06-92BE40A0325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3178"/>
            <a:ext cx="12192000" cy="685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7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F9B5CB74-0ADA-4290-81CE-4323A34553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4B0BBE4A-4F47-3A43-A4FC-9EAF12D135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E4AF-CF6A-1412-A870-7F3B00C6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E3C4FC-BDB3-2163-75DF-4C486216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4F36-541B-9E4A-97C8-B20FB98FA261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8C995F-09CA-B535-2877-83597001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710B0-9D45-9B31-22CE-C95BF140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349AA-FEFD-4545-A79D-DAA21A65A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7686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ttom Lef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6BF99DA-8CBB-40A1-9B27-7CAE22E29C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519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8E70A51-A27D-D24C-A1B3-0EEF2F4358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7" cy="6858004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F8DD5-FCA4-6243-A79C-AB5A46A8B3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558" y="966837"/>
            <a:ext cx="1687135" cy="342828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65508812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8E7C8E-79F4-4111-81A1-00F62EF97C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F8DD5-FCA4-6243-A79C-AB5A46A8B3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558" y="966837"/>
            <a:ext cx="1687135" cy="342828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31619869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E70429A-E9F8-47AE-BC95-02BA1B2CD5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F8DD5-FCA4-6243-A79C-AB5A46A8B3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558" y="966837"/>
            <a:ext cx="1687135" cy="342828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167457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9B425-C883-3CBA-2A3B-B7768D206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DC1F94-1CF7-8A32-4CF9-568B57C8D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56C16D1-323B-0047-FA2D-4E68E2638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25625"/>
            <a:ext cx="1092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6232551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Cli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263F007F-BF63-204E-BCC2-24D3040D3A6C}"/>
              </a:ext>
            </a:extLst>
          </p:cNvPr>
          <p:cNvSpPr/>
          <p:nvPr userDrawn="1"/>
        </p:nvSpPr>
        <p:spPr>
          <a:xfrm rot="5400000">
            <a:off x="1945968" y="-1945968"/>
            <a:ext cx="6858000" cy="10749935"/>
          </a:xfrm>
          <a:custGeom>
            <a:avLst/>
            <a:gdLst>
              <a:gd name="connsiteX0" fmla="*/ 0 w 5143500"/>
              <a:gd name="connsiteY0" fmla="*/ 1983725 h 7683188"/>
              <a:gd name="connsiteX1" fmla="*/ 0 w 5143500"/>
              <a:gd name="connsiteY1" fmla="*/ 0 h 7683188"/>
              <a:gd name="connsiteX2" fmla="*/ 5143493 w 5143500"/>
              <a:gd name="connsiteY2" fmla="*/ 1983723 h 7683188"/>
              <a:gd name="connsiteX3" fmla="*/ 5143500 w 5143500"/>
              <a:gd name="connsiteY3" fmla="*/ 1983723 h 7683188"/>
              <a:gd name="connsiteX4" fmla="*/ 5143500 w 5143500"/>
              <a:gd name="connsiteY4" fmla="*/ 7683188 h 7683188"/>
              <a:gd name="connsiteX5" fmla="*/ 1 w 5143500"/>
              <a:gd name="connsiteY5" fmla="*/ 7683188 h 7683188"/>
              <a:gd name="connsiteX6" fmla="*/ 1 w 5143500"/>
              <a:gd name="connsiteY6" fmla="*/ 1983725 h 768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3500" h="7683188">
                <a:moveTo>
                  <a:pt x="0" y="1983725"/>
                </a:moveTo>
                <a:lnTo>
                  <a:pt x="0" y="0"/>
                </a:lnTo>
                <a:lnTo>
                  <a:pt x="5143493" y="1983723"/>
                </a:lnTo>
                <a:lnTo>
                  <a:pt x="5143500" y="1983723"/>
                </a:lnTo>
                <a:lnTo>
                  <a:pt x="5143500" y="7683188"/>
                </a:lnTo>
                <a:lnTo>
                  <a:pt x="1" y="7683188"/>
                </a:lnTo>
                <a:lnTo>
                  <a:pt x="1" y="1983725"/>
                </a:lnTo>
                <a:close/>
              </a:path>
            </a:pathLst>
          </a:custGeom>
          <a:solidFill>
            <a:srgbClr val="102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68B1380-C20F-B844-8CFD-475108E163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D8B93E67-201F-9541-B309-33BF5D2B2E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F6A89F-F6A5-3843-9AA8-1360C7E3A6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B689BDC9-A375-5842-8552-78D33788508D}"/>
              </a:ext>
            </a:extLst>
          </p:cNvPr>
          <p:cNvSpPr/>
          <p:nvPr userDrawn="1"/>
        </p:nvSpPr>
        <p:spPr>
          <a:xfrm>
            <a:off x="7096336" y="848064"/>
            <a:ext cx="5793488" cy="5788128"/>
          </a:xfrm>
          <a:prstGeom prst="blockArc">
            <a:avLst>
              <a:gd name="adj1" fmla="val 7763501"/>
              <a:gd name="adj2" fmla="val 16333913"/>
              <a:gd name="adj3" fmla="val 173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3A8FF68-D34F-B243-9800-5D2136CFE2B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5699466 w 9144000"/>
              <a:gd name="connsiteY3" fmla="*/ 5143500 h 5143500"/>
              <a:gd name="connsiteX4" fmla="*/ 5699466 w 9144000"/>
              <a:gd name="connsiteY4" fmla="*/ 5143494 h 5143500"/>
              <a:gd name="connsiteX5" fmla="*/ 7683189 w 9144000"/>
              <a:gd name="connsiteY5" fmla="*/ 1 h 5143500"/>
              <a:gd name="connsiteX6" fmla="*/ 5699464 w 9144000"/>
              <a:gd name="connsiteY6" fmla="*/ 1 h 5143500"/>
              <a:gd name="connsiteX7" fmla="*/ 5699464 w 9144000"/>
              <a:gd name="connsiteY7" fmla="*/ 2 h 5143500"/>
              <a:gd name="connsiteX8" fmla="*/ 1 w 9144000"/>
              <a:gd name="connsiteY8" fmla="*/ 2 h 5143500"/>
              <a:gd name="connsiteX9" fmla="*/ 1 w 9144000"/>
              <a:gd name="connsiteY9" fmla="*/ 5143500 h 5143500"/>
              <a:gd name="connsiteX10" fmla="*/ 0 w 9144000"/>
              <a:gd name="connsiteY10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5699466" y="5143500"/>
                </a:lnTo>
                <a:lnTo>
                  <a:pt x="5699466" y="5143494"/>
                </a:lnTo>
                <a:lnTo>
                  <a:pt x="7683189" y="1"/>
                </a:lnTo>
                <a:lnTo>
                  <a:pt x="5699464" y="1"/>
                </a:lnTo>
                <a:lnTo>
                  <a:pt x="5699464" y="2"/>
                </a:lnTo>
                <a:lnTo>
                  <a:pt x="1" y="2"/>
                </a:lnTo>
                <a:lnTo>
                  <a:pt x="1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B1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97D5C9-5808-4686-BA37-EF572DA118E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54681" y="1305985"/>
            <a:ext cx="4876800" cy="48722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  <p:pic>
        <p:nvPicPr>
          <p:cNvPr id="12" name="Picture 20">
            <a:extLst>
              <a:ext uri="{FF2B5EF4-FFF2-40B4-BE49-F238E27FC236}">
                <a16:creationId xmlns:a16="http://schemas.microsoft.com/office/drawing/2014/main" id="{642A21EF-1FB3-B446-9054-BF072071BB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0558" y="966837"/>
            <a:ext cx="1687135" cy="34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8970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954A24C-847B-46E9-B592-05309C2D8E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077EBB8F-21E9-424F-AC9A-4650EDE6A5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2621" y="5501467"/>
            <a:ext cx="1687123" cy="3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30887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EABC25B-116D-4762-AC36-D13BDC658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1509E-9CD8-2243-A806-B39A0B571A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2621" y="5501467"/>
            <a:ext cx="1687123" cy="3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1177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DB50F60-9DF5-49AE-943C-EE20674344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076C94BF-CF05-554D-9D7D-F4579A5F8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2621" y="5501467"/>
            <a:ext cx="1687123" cy="3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2435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FECCCB7-DF7E-F84A-A8D6-F2AA0BEACAA5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ABFCBB-3A58-5943-85E3-9C9AE9EF99D6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DB50F60-9DF5-49AE-943C-EE20674344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1581" y="5604815"/>
            <a:ext cx="2479707" cy="609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ADF27-C2FD-C542-9967-2BD63C37F9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1581" y="5139329"/>
            <a:ext cx="889419" cy="180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D82733-CD77-9340-BDCD-36D04E44FAB7}"/>
              </a:ext>
            </a:extLst>
          </p:cNvPr>
          <p:cNvSpPr txBox="1"/>
          <p:nvPr userDrawn="1"/>
        </p:nvSpPr>
        <p:spPr>
          <a:xfrm>
            <a:off x="7847293" y="5629672"/>
            <a:ext cx="184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Learn. Grow. Achieve.</a:t>
            </a:r>
            <a:br>
              <a:rPr lang="en-US" sz="1400">
                <a:solidFill>
                  <a:schemeClr val="bg1"/>
                </a:solidFill>
              </a:rPr>
            </a:br>
            <a:r>
              <a:rPr lang="en-US" sz="1400" err="1">
                <a:solidFill>
                  <a:schemeClr val="bg1"/>
                </a:solidFill>
              </a:rPr>
              <a:t>ahead.com</a:t>
            </a:r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829161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lien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263F007F-BF63-204E-BCC2-24D3040D3A6C}"/>
              </a:ext>
            </a:extLst>
          </p:cNvPr>
          <p:cNvSpPr/>
          <p:nvPr userDrawn="1"/>
        </p:nvSpPr>
        <p:spPr>
          <a:xfrm rot="5400000">
            <a:off x="1693128" y="-1693124"/>
            <a:ext cx="6858000" cy="10244251"/>
          </a:xfrm>
          <a:custGeom>
            <a:avLst/>
            <a:gdLst>
              <a:gd name="connsiteX0" fmla="*/ 0 w 5143500"/>
              <a:gd name="connsiteY0" fmla="*/ 1983725 h 7683188"/>
              <a:gd name="connsiteX1" fmla="*/ 0 w 5143500"/>
              <a:gd name="connsiteY1" fmla="*/ 0 h 7683188"/>
              <a:gd name="connsiteX2" fmla="*/ 5143493 w 5143500"/>
              <a:gd name="connsiteY2" fmla="*/ 1983723 h 7683188"/>
              <a:gd name="connsiteX3" fmla="*/ 5143500 w 5143500"/>
              <a:gd name="connsiteY3" fmla="*/ 1983723 h 7683188"/>
              <a:gd name="connsiteX4" fmla="*/ 5143500 w 5143500"/>
              <a:gd name="connsiteY4" fmla="*/ 7683188 h 7683188"/>
              <a:gd name="connsiteX5" fmla="*/ 1 w 5143500"/>
              <a:gd name="connsiteY5" fmla="*/ 7683188 h 7683188"/>
              <a:gd name="connsiteX6" fmla="*/ 1 w 5143500"/>
              <a:gd name="connsiteY6" fmla="*/ 1983725 h 768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3500" h="7683188">
                <a:moveTo>
                  <a:pt x="0" y="1983725"/>
                </a:moveTo>
                <a:lnTo>
                  <a:pt x="0" y="0"/>
                </a:lnTo>
                <a:lnTo>
                  <a:pt x="5143493" y="1983723"/>
                </a:lnTo>
                <a:lnTo>
                  <a:pt x="5143500" y="1983723"/>
                </a:lnTo>
                <a:lnTo>
                  <a:pt x="5143500" y="7683188"/>
                </a:lnTo>
                <a:lnTo>
                  <a:pt x="1" y="7683188"/>
                </a:lnTo>
                <a:lnTo>
                  <a:pt x="1" y="19837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398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68B1380-C20F-B844-8CFD-475108E163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2" b="0" i="0">
                <a:solidFill>
                  <a:schemeClr val="tx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348" indent="0">
              <a:buNone/>
              <a:defRPr/>
            </a:lvl2pPr>
            <a:lvl3pPr marL="912710" indent="0">
              <a:buNone/>
              <a:defRPr/>
            </a:lvl3pPr>
            <a:lvl4pPr marL="1369059" indent="0">
              <a:buNone/>
              <a:defRPr/>
            </a:lvl4pPr>
            <a:lvl5pPr marL="182541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D8B93E67-201F-9541-B309-33BF5D2B2E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4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5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348" indent="0">
              <a:buNone/>
              <a:defRPr/>
            </a:lvl2pPr>
            <a:lvl3pPr marL="912710" indent="0">
              <a:buNone/>
              <a:defRPr/>
            </a:lvl3pPr>
            <a:lvl4pPr marL="1369059" indent="0">
              <a:buNone/>
              <a:defRPr/>
            </a:lvl4pPr>
            <a:lvl5pPr marL="182541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B3A066CE-4AE3-B54C-BADA-E33E7385D7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1340" y="966837"/>
            <a:ext cx="1685571" cy="342828"/>
          </a:xfrm>
          <a:prstGeom prst="rect">
            <a:avLst/>
          </a:prstGeom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F6A89F-F6A5-3843-9AA8-1360C7E3A6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194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5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348" indent="0">
              <a:buNone/>
              <a:defRPr/>
            </a:lvl2pPr>
            <a:lvl3pPr marL="912710" indent="0">
              <a:buNone/>
              <a:defRPr/>
            </a:lvl3pPr>
            <a:lvl4pPr marL="1369059" indent="0">
              <a:buNone/>
              <a:defRPr/>
            </a:lvl4pPr>
            <a:lvl5pPr marL="182541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D788B75-0A29-79CB-3E94-5B360808B12C}"/>
              </a:ext>
            </a:extLst>
          </p:cNvPr>
          <p:cNvSpPr>
            <a:spLocks noChangeAspect="1"/>
          </p:cNvSpPr>
          <p:nvPr userDrawn="1"/>
        </p:nvSpPr>
        <p:spPr>
          <a:xfrm>
            <a:off x="7339674" y="4077289"/>
            <a:ext cx="5230487" cy="5227802"/>
          </a:xfrm>
          <a:prstGeom prst="ellipse">
            <a:avLst/>
          </a:prstGeom>
          <a:solidFill>
            <a:schemeClr val="accent6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BFAFA4-1F28-3794-2F54-8A92C7315ED4}"/>
              </a:ext>
            </a:extLst>
          </p:cNvPr>
          <p:cNvSpPr>
            <a:spLocks noChangeAspect="1"/>
          </p:cNvSpPr>
          <p:nvPr userDrawn="1"/>
        </p:nvSpPr>
        <p:spPr>
          <a:xfrm>
            <a:off x="6921767" y="3449575"/>
            <a:ext cx="2194560" cy="2193435"/>
          </a:xfrm>
          <a:prstGeom prst="ellipse">
            <a:avLst/>
          </a:prstGeom>
          <a:solidFill>
            <a:schemeClr val="accent6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319B49-E8A1-8DEE-F48B-A52474F01E18}"/>
              </a:ext>
            </a:extLst>
          </p:cNvPr>
          <p:cNvSpPr>
            <a:spLocks noChangeAspect="1"/>
          </p:cNvSpPr>
          <p:nvPr userDrawn="1"/>
        </p:nvSpPr>
        <p:spPr>
          <a:xfrm>
            <a:off x="9677401" y="-1790789"/>
            <a:ext cx="4108916" cy="4106808"/>
          </a:xfrm>
          <a:prstGeom prst="ellipse">
            <a:avLst/>
          </a:prstGeom>
          <a:solidFill>
            <a:schemeClr val="accent6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</p:spTree>
    <p:extLst>
      <p:ext uri="{BB962C8B-B14F-4D97-AF65-F5344CB8AC3E}">
        <p14:creationId xmlns:p14="http://schemas.microsoft.com/office/powerpoint/2010/main" val="342747072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ien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C114F6-5AEC-7A81-EAEE-02561401BE0B}"/>
              </a:ext>
            </a:extLst>
          </p:cNvPr>
          <p:cNvSpPr/>
          <p:nvPr userDrawn="1"/>
        </p:nvSpPr>
        <p:spPr>
          <a:xfrm>
            <a:off x="285751" y="6334125"/>
            <a:ext cx="952500" cy="352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68B1380-C20F-B844-8CFD-475108E163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2" b="0" i="0">
                <a:solidFill>
                  <a:schemeClr val="tx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348" indent="0">
              <a:buNone/>
              <a:defRPr/>
            </a:lvl2pPr>
            <a:lvl3pPr marL="912710" indent="0">
              <a:buNone/>
              <a:defRPr/>
            </a:lvl3pPr>
            <a:lvl4pPr marL="1369059" indent="0">
              <a:buNone/>
              <a:defRPr/>
            </a:lvl4pPr>
            <a:lvl5pPr marL="182541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D8B93E67-201F-9541-B309-33BF5D2B2E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4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5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348" indent="0">
              <a:buNone/>
              <a:defRPr/>
            </a:lvl2pPr>
            <a:lvl3pPr marL="912710" indent="0">
              <a:buNone/>
              <a:defRPr/>
            </a:lvl3pPr>
            <a:lvl4pPr marL="1369059" indent="0">
              <a:buNone/>
              <a:defRPr/>
            </a:lvl4pPr>
            <a:lvl5pPr marL="182541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B3A066CE-4AE3-B54C-BADA-E33E7385D7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1340" y="966837"/>
            <a:ext cx="1685571" cy="342828"/>
          </a:xfrm>
          <a:prstGeom prst="rect">
            <a:avLst/>
          </a:prstGeom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F6A89F-F6A5-3843-9AA8-1360C7E3A6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194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5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348" indent="0">
              <a:buNone/>
              <a:defRPr/>
            </a:lvl2pPr>
            <a:lvl3pPr marL="912710" indent="0">
              <a:buNone/>
              <a:defRPr/>
            </a:lvl3pPr>
            <a:lvl4pPr marL="1369059" indent="0">
              <a:buNone/>
              <a:defRPr/>
            </a:lvl4pPr>
            <a:lvl5pPr marL="182541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DC03CD-8E83-8A73-D6A9-345D90282A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01669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70429A-E9F8-47AE-BC95-02BA1B2CD5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tx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F8DD5-FCA4-6243-A79C-AB5A46A8B3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1339" y="966837"/>
            <a:ext cx="1685571" cy="342828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9504E2-6689-F84E-B678-3C2473B629BC}"/>
              </a:ext>
            </a:extLst>
          </p:cNvPr>
          <p:cNvSpPr/>
          <p:nvPr userDrawn="1"/>
        </p:nvSpPr>
        <p:spPr>
          <a:xfrm>
            <a:off x="208156" y="6259552"/>
            <a:ext cx="1115123" cy="475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616404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263F007F-BF63-204E-BCC2-24D3040D3A6C}"/>
              </a:ext>
            </a:extLst>
          </p:cNvPr>
          <p:cNvSpPr/>
          <p:nvPr userDrawn="1"/>
        </p:nvSpPr>
        <p:spPr>
          <a:xfrm rot="5400000">
            <a:off x="1693127" y="-1693124"/>
            <a:ext cx="6858000" cy="10244251"/>
          </a:xfrm>
          <a:custGeom>
            <a:avLst/>
            <a:gdLst>
              <a:gd name="connsiteX0" fmla="*/ 0 w 5143500"/>
              <a:gd name="connsiteY0" fmla="*/ 1983725 h 7683188"/>
              <a:gd name="connsiteX1" fmla="*/ 0 w 5143500"/>
              <a:gd name="connsiteY1" fmla="*/ 0 h 7683188"/>
              <a:gd name="connsiteX2" fmla="*/ 5143493 w 5143500"/>
              <a:gd name="connsiteY2" fmla="*/ 1983723 h 7683188"/>
              <a:gd name="connsiteX3" fmla="*/ 5143500 w 5143500"/>
              <a:gd name="connsiteY3" fmla="*/ 1983723 h 7683188"/>
              <a:gd name="connsiteX4" fmla="*/ 5143500 w 5143500"/>
              <a:gd name="connsiteY4" fmla="*/ 7683188 h 7683188"/>
              <a:gd name="connsiteX5" fmla="*/ 1 w 5143500"/>
              <a:gd name="connsiteY5" fmla="*/ 7683188 h 7683188"/>
              <a:gd name="connsiteX6" fmla="*/ 1 w 5143500"/>
              <a:gd name="connsiteY6" fmla="*/ 1983725 h 768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3500" h="7683188">
                <a:moveTo>
                  <a:pt x="0" y="1983725"/>
                </a:moveTo>
                <a:lnTo>
                  <a:pt x="0" y="0"/>
                </a:lnTo>
                <a:lnTo>
                  <a:pt x="5143493" y="1983723"/>
                </a:lnTo>
                <a:lnTo>
                  <a:pt x="5143500" y="1983723"/>
                </a:lnTo>
                <a:lnTo>
                  <a:pt x="5143500" y="7683188"/>
                </a:lnTo>
                <a:lnTo>
                  <a:pt x="1" y="7683188"/>
                </a:lnTo>
                <a:lnTo>
                  <a:pt x="1" y="19837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68B1380-C20F-B844-8CFD-475108E163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tx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D8B93E67-201F-9541-B309-33BF5D2B2E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B3A066CE-4AE3-B54C-BADA-E33E7385D7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1339" y="966837"/>
            <a:ext cx="1685571" cy="342828"/>
          </a:xfrm>
          <a:prstGeom prst="rect">
            <a:avLst/>
          </a:prstGeom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F6A89F-F6A5-3843-9AA8-1360C7E3A6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B689BDC9-A375-5842-8552-78D33788508D}"/>
              </a:ext>
            </a:extLst>
          </p:cNvPr>
          <p:cNvSpPr/>
          <p:nvPr userDrawn="1"/>
        </p:nvSpPr>
        <p:spPr>
          <a:xfrm>
            <a:off x="7096336" y="848064"/>
            <a:ext cx="5793488" cy="5788128"/>
          </a:xfrm>
          <a:prstGeom prst="blockArc">
            <a:avLst>
              <a:gd name="adj1" fmla="val 7763501"/>
              <a:gd name="adj2" fmla="val 16333913"/>
              <a:gd name="adj3" fmla="val 173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3A8FF68-D34F-B243-9800-5D2136CFE2B3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5699466 w 9144000"/>
              <a:gd name="connsiteY3" fmla="*/ 5143500 h 5143500"/>
              <a:gd name="connsiteX4" fmla="*/ 5699466 w 9144000"/>
              <a:gd name="connsiteY4" fmla="*/ 5143494 h 5143500"/>
              <a:gd name="connsiteX5" fmla="*/ 7683189 w 9144000"/>
              <a:gd name="connsiteY5" fmla="*/ 1 h 5143500"/>
              <a:gd name="connsiteX6" fmla="*/ 5699464 w 9144000"/>
              <a:gd name="connsiteY6" fmla="*/ 1 h 5143500"/>
              <a:gd name="connsiteX7" fmla="*/ 5699464 w 9144000"/>
              <a:gd name="connsiteY7" fmla="*/ 2 h 5143500"/>
              <a:gd name="connsiteX8" fmla="*/ 1 w 9144000"/>
              <a:gd name="connsiteY8" fmla="*/ 2 h 5143500"/>
              <a:gd name="connsiteX9" fmla="*/ 1 w 9144000"/>
              <a:gd name="connsiteY9" fmla="*/ 5143500 h 5143500"/>
              <a:gd name="connsiteX10" fmla="*/ 0 w 9144000"/>
              <a:gd name="connsiteY10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5699466" y="5143500"/>
                </a:lnTo>
                <a:lnTo>
                  <a:pt x="5699466" y="5143494"/>
                </a:lnTo>
                <a:lnTo>
                  <a:pt x="7683189" y="1"/>
                </a:lnTo>
                <a:lnTo>
                  <a:pt x="5699464" y="1"/>
                </a:lnTo>
                <a:lnTo>
                  <a:pt x="5699464" y="2"/>
                </a:lnTo>
                <a:lnTo>
                  <a:pt x="1" y="2"/>
                </a:lnTo>
                <a:lnTo>
                  <a:pt x="1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7E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97D5C9-5808-4686-BA37-EF572DA118E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54681" y="1305985"/>
            <a:ext cx="4876800" cy="48722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5781422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lien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263F007F-BF63-204E-BCC2-24D3040D3A6C}"/>
              </a:ext>
            </a:extLst>
          </p:cNvPr>
          <p:cNvSpPr/>
          <p:nvPr userDrawn="1"/>
        </p:nvSpPr>
        <p:spPr>
          <a:xfrm rot="5400000">
            <a:off x="1693127" y="-1693124"/>
            <a:ext cx="6858000" cy="10244251"/>
          </a:xfrm>
          <a:custGeom>
            <a:avLst/>
            <a:gdLst>
              <a:gd name="connsiteX0" fmla="*/ 0 w 5143500"/>
              <a:gd name="connsiteY0" fmla="*/ 1983725 h 7683188"/>
              <a:gd name="connsiteX1" fmla="*/ 0 w 5143500"/>
              <a:gd name="connsiteY1" fmla="*/ 0 h 7683188"/>
              <a:gd name="connsiteX2" fmla="*/ 5143493 w 5143500"/>
              <a:gd name="connsiteY2" fmla="*/ 1983723 h 7683188"/>
              <a:gd name="connsiteX3" fmla="*/ 5143500 w 5143500"/>
              <a:gd name="connsiteY3" fmla="*/ 1983723 h 7683188"/>
              <a:gd name="connsiteX4" fmla="*/ 5143500 w 5143500"/>
              <a:gd name="connsiteY4" fmla="*/ 7683188 h 7683188"/>
              <a:gd name="connsiteX5" fmla="*/ 1 w 5143500"/>
              <a:gd name="connsiteY5" fmla="*/ 7683188 h 7683188"/>
              <a:gd name="connsiteX6" fmla="*/ 1 w 5143500"/>
              <a:gd name="connsiteY6" fmla="*/ 1983725 h 768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3500" h="7683188">
                <a:moveTo>
                  <a:pt x="0" y="1983725"/>
                </a:moveTo>
                <a:lnTo>
                  <a:pt x="0" y="0"/>
                </a:lnTo>
                <a:lnTo>
                  <a:pt x="5143493" y="1983723"/>
                </a:lnTo>
                <a:lnTo>
                  <a:pt x="5143500" y="1983723"/>
                </a:lnTo>
                <a:lnTo>
                  <a:pt x="5143500" y="7683188"/>
                </a:lnTo>
                <a:lnTo>
                  <a:pt x="1" y="7683188"/>
                </a:lnTo>
                <a:lnTo>
                  <a:pt x="1" y="19837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68B1380-C20F-B844-8CFD-475108E163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tx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D8B93E67-201F-9541-B309-33BF5D2B2E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B3A066CE-4AE3-B54C-BADA-E33E7385D7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1339" y="966837"/>
            <a:ext cx="1685571" cy="342828"/>
          </a:xfrm>
          <a:prstGeom prst="rect">
            <a:avLst/>
          </a:prstGeom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F6A89F-F6A5-3843-9AA8-1360C7E3A6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D788B75-0A29-79CB-3E94-5B360808B12C}"/>
              </a:ext>
            </a:extLst>
          </p:cNvPr>
          <p:cNvSpPr>
            <a:spLocks noChangeAspect="1"/>
          </p:cNvSpPr>
          <p:nvPr userDrawn="1"/>
        </p:nvSpPr>
        <p:spPr>
          <a:xfrm>
            <a:off x="7339673" y="4077289"/>
            <a:ext cx="5230486" cy="5227801"/>
          </a:xfrm>
          <a:prstGeom prst="ellipse">
            <a:avLst/>
          </a:prstGeom>
          <a:solidFill>
            <a:schemeClr val="accent6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BFAFA4-1F28-3794-2F54-8A92C7315ED4}"/>
              </a:ext>
            </a:extLst>
          </p:cNvPr>
          <p:cNvSpPr>
            <a:spLocks noChangeAspect="1"/>
          </p:cNvSpPr>
          <p:nvPr userDrawn="1"/>
        </p:nvSpPr>
        <p:spPr>
          <a:xfrm>
            <a:off x="6921767" y="3449575"/>
            <a:ext cx="2194560" cy="2193435"/>
          </a:xfrm>
          <a:prstGeom prst="ellipse">
            <a:avLst/>
          </a:prstGeom>
          <a:solidFill>
            <a:schemeClr val="accent6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319B49-E8A1-8DEE-F48B-A52474F01E18}"/>
              </a:ext>
            </a:extLst>
          </p:cNvPr>
          <p:cNvSpPr>
            <a:spLocks noChangeAspect="1"/>
          </p:cNvSpPr>
          <p:nvPr userDrawn="1"/>
        </p:nvSpPr>
        <p:spPr>
          <a:xfrm>
            <a:off x="9677400" y="-1790789"/>
            <a:ext cx="4108916" cy="4106808"/>
          </a:xfrm>
          <a:prstGeom prst="ellipse">
            <a:avLst/>
          </a:prstGeom>
          <a:solidFill>
            <a:schemeClr val="accent6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068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Cur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952DC2C-6FF1-B21A-613A-55A42454E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D33A7-D6BE-2E28-947D-D6A2651611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0CA1148-3A17-B6B0-516C-E77FE382CB1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09C41CC-7023-C2C7-8B53-D1ED65094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25625"/>
            <a:ext cx="1092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946687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ien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C114F6-5AEC-7A81-EAEE-02561401BE0B}"/>
              </a:ext>
            </a:extLst>
          </p:cNvPr>
          <p:cNvSpPr/>
          <p:nvPr userDrawn="1"/>
        </p:nvSpPr>
        <p:spPr>
          <a:xfrm>
            <a:off x="285751" y="6334125"/>
            <a:ext cx="952500" cy="352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68B1380-C20F-B844-8CFD-475108E163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tx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D8B93E67-201F-9541-B309-33BF5D2B2E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B3A066CE-4AE3-B54C-BADA-E33E7385D7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1339" y="966837"/>
            <a:ext cx="1685571" cy="342828"/>
          </a:xfrm>
          <a:prstGeom prst="rect">
            <a:avLst/>
          </a:prstGeom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F6A89F-F6A5-3843-9AA8-1360C7E3A6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DC03CD-8E83-8A73-D6A9-345D90282A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0859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954A24C-847B-46E9-B592-05309C2D8E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78"/>
            <a:ext cx="12192000" cy="685165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0BFA4879-346A-074B-B38F-30B384717BF7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02CE11D-D409-3E40-9A87-E45455A784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21" y="5462343"/>
            <a:ext cx="1687123" cy="4213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BD426FF-980B-2343-82F1-B7490803B730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3065688196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C808AF2-A66E-409E-BB29-42FD714150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78"/>
            <a:ext cx="12192000" cy="68516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65AB93-5C9A-3540-8B8F-F8AEB563CA9F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6CFC91-C7C6-5E4E-9B07-FF31BF0FE44F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4C0188-8D97-3F49-9288-C2BAA118C4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21" y="5462343"/>
            <a:ext cx="1687123" cy="42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39555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EABC25B-116D-4762-AC36-D13BDC658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78"/>
            <a:ext cx="12192000" cy="6851655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AB4337D3-C74A-A64D-80F4-501DF5CCC3E5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8C83F9-A74E-A543-BBBD-30089221FFCA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1509E-9CD8-2243-A806-B39A0B571A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21" y="5462343"/>
            <a:ext cx="1687123" cy="42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7076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DB50F60-9DF5-49AE-943C-EE20674344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78"/>
            <a:ext cx="12192000" cy="685165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FECCCB7-DF7E-F84A-A8D6-F2AA0BEACAA5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ABFCBB-3A58-5943-85E3-9C9AE9EF99D6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ADF27-C2FD-C542-9967-2BD63C37F9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21" y="5462343"/>
            <a:ext cx="1687123" cy="42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92720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FECCCB7-DF7E-F84A-A8D6-F2AA0BEACAA5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ABFCBB-3A58-5943-85E3-9C9AE9EF99D6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DB50F60-9DF5-49AE-943C-EE20674344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1" y="3178"/>
            <a:ext cx="12180719" cy="6851655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1581" y="5604815"/>
            <a:ext cx="2479707" cy="609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ADF27-C2FD-C542-9967-2BD63C37F9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81" y="5118704"/>
            <a:ext cx="889419" cy="222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D82733-CD77-9340-BDCD-36D04E44FAB7}"/>
              </a:ext>
            </a:extLst>
          </p:cNvPr>
          <p:cNvSpPr txBox="1"/>
          <p:nvPr userDrawn="1"/>
        </p:nvSpPr>
        <p:spPr>
          <a:xfrm>
            <a:off x="7847293" y="5629672"/>
            <a:ext cx="184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Learn. Grow. Achieve.</a:t>
            </a:r>
            <a:br>
              <a:rPr lang="en-US" sz="1400"/>
            </a:br>
            <a:r>
              <a:rPr lang="en-US" sz="1400" err="1"/>
              <a:t>ahead.com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14495721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A128780-598D-E05A-8A40-C009F4E556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209929" cy="6868085"/>
          </a:xfrm>
          <a:prstGeom prst="rect">
            <a:avLst/>
          </a:prstGeom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4281FE9-358C-799D-FD7C-98A1026003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08F207D-B22B-E031-7FC7-5B601D0B23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</p:spTree>
    <p:extLst>
      <p:ext uri="{BB962C8B-B14F-4D97-AF65-F5344CB8AC3E}">
        <p14:creationId xmlns:p14="http://schemas.microsoft.com/office/powerpoint/2010/main" val="219152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R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58C40-80A2-4A37-9037-9DDDD19D4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20A2070A-2FCD-1440-993E-F2290A47C4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8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E2EF949-C4A7-4B65-9B3C-B573500E5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E674244D-14EC-E843-9491-34E27D9C44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1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Lef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6BF99DA-8CBB-40A1-9B27-7CAE22E29C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0F4ED331-F091-DD47-94BD-16A40BFE87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9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AC8DD11-D008-4419-73EF-386208C2AF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1" y="1690688"/>
            <a:ext cx="10965328" cy="30997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1"/>
                </a:solidFill>
                <a:latin typeface="Tenorite" pitchFamily="2" charset="0"/>
                <a:ea typeface="Tenorite" pitchFamily="2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209AB2-0838-663C-1150-6D7A9FE9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05A13C-634B-5A20-B698-7EA94ACF2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2255519"/>
            <a:ext cx="10922000" cy="392144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E4CA1C-60E6-AA91-1200-FBB2108641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7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D3EFAA9-A967-42CF-9D71-3FB134FD9C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4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D7C877C-9E0B-2809-BA2A-F571C1FAE2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209929" cy="68680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circle, space, blur&#10;&#10;Description automatically generated">
            <a:extLst>
              <a:ext uri="{FF2B5EF4-FFF2-40B4-BE49-F238E27FC236}">
                <a16:creationId xmlns:a16="http://schemas.microsoft.com/office/drawing/2014/main" id="{BE422AE9-955D-9722-1AC6-E0990B2C5E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209929" cy="68680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7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255A9D89-CA7A-F9D7-7768-5A02F9B2B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227859" cy="687817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circle&#10;&#10;Description automatically generated">
            <a:extLst>
              <a:ext uri="{FF2B5EF4-FFF2-40B4-BE49-F238E27FC236}">
                <a16:creationId xmlns:a16="http://schemas.microsoft.com/office/drawing/2014/main" id="{22AB5B0B-9AA9-74FA-BCDA-BE35E9E397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227859" cy="687817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1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screenshot, blue, night&#10;&#10;Description automatically generated">
            <a:extLst>
              <a:ext uri="{FF2B5EF4-FFF2-40B4-BE49-F238E27FC236}">
                <a16:creationId xmlns:a16="http://schemas.microsoft.com/office/drawing/2014/main" id="{A75428CE-66DA-08D5-08D7-9C7EE1BB05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209929" cy="68680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  <p:pic>
        <p:nvPicPr>
          <p:cNvPr id="6" name="Picture 5" descr="A picture containing screenshot, blur&#10;&#10;Description automatically generated">
            <a:extLst>
              <a:ext uri="{FF2B5EF4-FFF2-40B4-BE49-F238E27FC236}">
                <a16:creationId xmlns:a16="http://schemas.microsoft.com/office/drawing/2014/main" id="{AD092F88-A7EE-69A8-7A7B-C1ED78637D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8074" cy="68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8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A128780-598D-E05A-8A40-C009F4E556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209929" cy="68680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0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3AC5839-E6D3-7E21-99AD-DF5A2611C4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227859" cy="687817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7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86172BC-8BDD-4A36-948B-04B501968A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8074" cy="68839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3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1736F3E-A267-DDD8-C899-3BB73F7F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3371D69-4402-D861-7228-340765052B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1" y="1392320"/>
            <a:ext cx="10965328" cy="30997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1"/>
                </a:solidFill>
                <a:latin typeface="Tenorite" pitchFamily="2" charset="0"/>
                <a:ea typeface="Tenorite" pitchFamily="2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34BB6D-106E-EF59-8487-E2EAD62259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25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blue, circle, blur&#10;&#10;Description automatically generated">
            <a:extLst>
              <a:ext uri="{FF2B5EF4-FFF2-40B4-BE49-F238E27FC236}">
                <a16:creationId xmlns:a16="http://schemas.microsoft.com/office/drawing/2014/main" id="{5F717B90-1E16-8B59-ABE3-2480EB3F44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63718" cy="689834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0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pace, astronomical object, nature, moon&#10;&#10;Description automatically generated">
            <a:extLst>
              <a:ext uri="{FF2B5EF4-FFF2-40B4-BE49-F238E27FC236}">
                <a16:creationId xmlns:a16="http://schemas.microsoft.com/office/drawing/2014/main" id="{5852AE4E-A002-6A22-B9FD-BA5D793640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9113"/>
            <a:ext cx="12227442" cy="692819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1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pace, astronomical object, nature, moon&#10;&#10;Description automatically generated">
            <a:extLst>
              <a:ext uri="{FF2B5EF4-FFF2-40B4-BE49-F238E27FC236}">
                <a16:creationId xmlns:a16="http://schemas.microsoft.com/office/drawing/2014/main" id="{5852AE4E-A002-6A22-B9FD-BA5D793640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-39113"/>
            <a:ext cx="12227442" cy="692819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9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ar, constellation, space, astronomy&#10;&#10;Description automatically generated">
            <a:extLst>
              <a:ext uri="{FF2B5EF4-FFF2-40B4-BE49-F238E27FC236}">
                <a16:creationId xmlns:a16="http://schemas.microsoft.com/office/drawing/2014/main" id="{0FC76C86-C2A0-E619-A565-10F1463652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037" y="-25917"/>
            <a:ext cx="12238074" cy="68839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stronomical object, space, nature, outer space&#10;&#10;Description automatically generated">
            <a:extLst>
              <a:ext uri="{FF2B5EF4-FFF2-40B4-BE49-F238E27FC236}">
                <a16:creationId xmlns:a16="http://schemas.microsoft.com/office/drawing/2014/main" id="{BDF47952-EECE-A7A6-BDA4-EABB713F27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3163"/>
            <a:ext cx="12197383" cy="691116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6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lur&#10;&#10;Description automatically generated">
            <a:extLst>
              <a:ext uri="{FF2B5EF4-FFF2-40B4-BE49-F238E27FC236}">
                <a16:creationId xmlns:a16="http://schemas.microsoft.com/office/drawing/2014/main" id="{CF207A9F-E5F9-C9D8-6B6E-6B811EF364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209929" cy="68680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hexagons&#10;&#10;Description automatically generated with medium confidence">
            <a:extLst>
              <a:ext uri="{FF2B5EF4-FFF2-40B4-BE49-F238E27FC236}">
                <a16:creationId xmlns:a16="http://schemas.microsoft.com/office/drawing/2014/main" id="{955BBF68-6652-6A54-3517-71F8E40AE5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38" y="0"/>
            <a:ext cx="12176062" cy="684903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7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6051118-5342-3C0D-0299-68AAE8A6C8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227859" cy="687817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1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pace, blue, nature, sky&#10;&#10;Description automatically generated">
            <a:extLst>
              <a:ext uri="{FF2B5EF4-FFF2-40B4-BE49-F238E27FC236}">
                <a16:creationId xmlns:a16="http://schemas.microsoft.com/office/drawing/2014/main" id="{12A0DAB9-16A3-7774-18ED-3BBFD2EFF2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917"/>
            <a:ext cx="12238074" cy="688391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4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483867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rgbClr val="1D1E1E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91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DA7158-47DF-AD17-9F89-E7F6CA95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04A3B-FDCA-62BD-D10F-B3C090AC1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55273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B9474F4-54CB-394B-B7C5-ADA18C9A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67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rgbClr val="1D1E1E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B6AF27D-6B2B-0948-9713-35D44A002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4" y="1822862"/>
            <a:ext cx="10972801" cy="4347860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91266DA-F463-6342-A781-8DC506ACAA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" y="1157305"/>
            <a:ext cx="10972800" cy="30997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2132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62245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6693801-9A04-4CD5-AAD4-0E405B1F4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387702E2-D651-8C46-9CD4-61AD952506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6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F9B5CB74-0ADA-4290-81CE-4323A34553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4B0BBE4A-4F47-3A43-A4FC-9EAF12D135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0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Middl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E0EF66B-A3FE-4342-AA68-E5D749B9E7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4D7C9129-3331-0849-A36E-9C123D9884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483867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rgbClr val="1D1E1E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C99912B-00D5-2043-91C9-1899AA6A06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" y="1157305"/>
            <a:ext cx="10972800" cy="30997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2132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33340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vidual Bi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3D611A9-7F70-F049-9D79-1184D1E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4203032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rgbClr val="1D1E1E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CC4114-5E65-2343-BFAD-634391814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2085103"/>
            <a:ext cx="4203032" cy="4085616"/>
          </a:xfrm>
          <a:prstGeom prst="rect">
            <a:avLst/>
          </a:prstGeom>
        </p:spPr>
        <p:txBody>
          <a:bodyPr/>
          <a:lstStyle>
            <a:lvl1pPr marL="310863" indent="-310863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tabLst/>
              <a:defRPr/>
            </a:lvl1pPr>
            <a:lvl2pPr marL="613266" indent="-302404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tabLst/>
              <a:defRPr/>
            </a:lvl2pPr>
            <a:lvl3pPr marL="913554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9C46393-C866-A54E-BC39-92B57CC5F0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76920" y="6"/>
            <a:ext cx="7315080" cy="7106815"/>
          </a:xfrm>
          <a:custGeom>
            <a:avLst/>
            <a:gdLst>
              <a:gd name="connsiteX0" fmla="*/ 0 w 5486310"/>
              <a:gd name="connsiteY0" fmla="*/ 0 h 5335047"/>
              <a:gd name="connsiteX1" fmla="*/ 5486310 w 5486310"/>
              <a:gd name="connsiteY1" fmla="*/ 0 h 5335047"/>
              <a:gd name="connsiteX2" fmla="*/ 5486310 w 5486310"/>
              <a:gd name="connsiteY2" fmla="*/ 5335047 h 5335047"/>
              <a:gd name="connsiteX3" fmla="*/ 5316385 w 5486310"/>
              <a:gd name="connsiteY3" fmla="*/ 5315809 h 5335047"/>
              <a:gd name="connsiteX4" fmla="*/ 23516 w 5486310"/>
              <a:gd name="connsiteY4" fmla="*/ 182061 h 533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310" h="5335047">
                <a:moveTo>
                  <a:pt x="0" y="0"/>
                </a:moveTo>
                <a:lnTo>
                  <a:pt x="5486310" y="0"/>
                </a:lnTo>
                <a:lnTo>
                  <a:pt x="5486310" y="5335047"/>
                </a:lnTo>
                <a:lnTo>
                  <a:pt x="5316385" y="5315809"/>
                </a:lnTo>
                <a:cubicBezTo>
                  <a:pt x="2596082" y="4945601"/>
                  <a:pt x="437313" y="2846273"/>
                  <a:pt x="23516" y="18206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2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6D792C8-4156-48FE-B648-35B8FE551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BFDC1B1-7A0F-464B-B594-25C079AFA8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22340" y="1677710"/>
            <a:ext cx="4020568" cy="40196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3729" b="1"/>
            </a:lvl1pPr>
          </a:lstStyle>
          <a:p>
            <a:r>
              <a:rPr lang="en-US"/>
              <a:t>Logo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4C9A4466-101F-1647-8489-11B888F415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High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3CEA8D-D917-8441-A2CF-F8C1A4C1A9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4599"/>
            <a:ext cx="12192000" cy="6902604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B8A469-62A7-4E45-A552-2F2584C24A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71153" y="-44604"/>
            <a:ext cx="7400144" cy="7160389"/>
          </a:xfrm>
          <a:custGeom>
            <a:avLst/>
            <a:gdLst>
              <a:gd name="connsiteX0" fmla="*/ 0 w 5550108"/>
              <a:gd name="connsiteY0" fmla="*/ 0 h 5375265"/>
              <a:gd name="connsiteX1" fmla="*/ 5550108 w 5550108"/>
              <a:gd name="connsiteY1" fmla="*/ 0 h 5375265"/>
              <a:gd name="connsiteX2" fmla="*/ 5550108 w 5550108"/>
              <a:gd name="connsiteY2" fmla="*/ 5375265 h 5375265"/>
              <a:gd name="connsiteX3" fmla="*/ 5320710 w 5550108"/>
              <a:gd name="connsiteY3" fmla="*/ 5349294 h 5375265"/>
              <a:gd name="connsiteX4" fmla="*/ 27841 w 5550108"/>
              <a:gd name="connsiteY4" fmla="*/ 215546 h 537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0108" h="5375265">
                <a:moveTo>
                  <a:pt x="0" y="0"/>
                </a:moveTo>
                <a:lnTo>
                  <a:pt x="5550108" y="0"/>
                </a:lnTo>
                <a:lnTo>
                  <a:pt x="5550108" y="5375265"/>
                </a:lnTo>
                <a:lnTo>
                  <a:pt x="5320710" y="5349294"/>
                </a:lnTo>
                <a:cubicBezTo>
                  <a:pt x="2600407" y="4979086"/>
                  <a:pt x="441638" y="2879758"/>
                  <a:pt x="27841" y="215546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9A0C479-AEA5-3E48-B23F-878CF619B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4203032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0812E39-4317-514B-B5A8-F1437B444D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2106557"/>
            <a:ext cx="4203032" cy="4064164"/>
          </a:xfrm>
          <a:prstGeom prst="rect">
            <a:avLst/>
          </a:prstGeom>
        </p:spPr>
        <p:txBody>
          <a:bodyPr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1pPr>
            <a:lvl2pPr marL="609037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2pPr>
            <a:lvl3pPr marL="913554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3B0A51F7-C997-764D-897D-C203402535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4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6571A12-4F6B-4180-9FC1-95512C90F3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BCA6C4CB-B766-0141-9849-D5AD4123BA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6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A32092-7F98-4E34-9A1C-4A0A1BEBE79C}"/>
              </a:ext>
            </a:extLst>
          </p:cNvPr>
          <p:cNvSpPr/>
          <p:nvPr userDrawn="1"/>
        </p:nvSpPr>
        <p:spPr>
          <a:xfrm rot="17648423">
            <a:off x="-680014" y="2025306"/>
            <a:ext cx="5486946" cy="5502151"/>
          </a:xfrm>
          <a:custGeom>
            <a:avLst/>
            <a:gdLst>
              <a:gd name="connsiteX0" fmla="*/ 5259618 w 5486946"/>
              <a:gd name="connsiteY0" fmla="*/ 1483398 h 5502151"/>
              <a:gd name="connsiteX1" fmla="*/ 5486946 w 5486946"/>
              <a:gd name="connsiteY1" fmla="*/ 2609391 h 5502151"/>
              <a:gd name="connsiteX2" fmla="*/ 2594186 w 5486946"/>
              <a:gd name="connsiteY2" fmla="*/ 5502151 h 5502151"/>
              <a:gd name="connsiteX3" fmla="*/ 1695307 w 5486946"/>
              <a:gd name="connsiteY3" fmla="*/ 5502151 h 5502151"/>
              <a:gd name="connsiteX4" fmla="*/ 0 w 5486946"/>
              <a:gd name="connsiteY4" fmla="*/ 1719402 h 5502151"/>
              <a:gd name="connsiteX5" fmla="*/ 3836514 w 5486946"/>
              <a:gd name="connsiteY5" fmla="*/ 0 h 5502151"/>
              <a:gd name="connsiteX6" fmla="*/ 3973047 w 5486946"/>
              <a:gd name="connsiteY6" fmla="*/ 65772 h 5502151"/>
              <a:gd name="connsiteX7" fmla="*/ 5259618 w 5486946"/>
              <a:gd name="connsiteY7" fmla="*/ 1483398 h 550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6946" h="5502151">
                <a:moveTo>
                  <a:pt x="5259618" y="1483398"/>
                </a:moveTo>
                <a:cubicBezTo>
                  <a:pt x="5406000" y="1829483"/>
                  <a:pt x="5486946" y="2209984"/>
                  <a:pt x="5486946" y="2609391"/>
                </a:cubicBezTo>
                <a:cubicBezTo>
                  <a:pt x="5486946" y="4207018"/>
                  <a:pt x="4191813" y="5502151"/>
                  <a:pt x="2594186" y="5502151"/>
                </a:cubicBezTo>
                <a:lnTo>
                  <a:pt x="1695307" y="5502151"/>
                </a:lnTo>
                <a:lnTo>
                  <a:pt x="0" y="1719402"/>
                </a:lnTo>
                <a:lnTo>
                  <a:pt x="3836514" y="0"/>
                </a:lnTo>
                <a:lnTo>
                  <a:pt x="3973047" y="65772"/>
                </a:lnTo>
                <a:cubicBezTo>
                  <a:pt x="4546886" y="377499"/>
                  <a:pt x="5003451" y="877750"/>
                  <a:pt x="5259618" y="148339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483867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rgbClr val="1D1E1E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FDA4D2BB-2DD4-491D-A155-401456069EA3}"/>
              </a:ext>
            </a:extLst>
          </p:cNvPr>
          <p:cNvSpPr txBox="1">
            <a:spLocks/>
          </p:cNvSpPr>
          <p:nvPr userDrawn="1"/>
        </p:nvSpPr>
        <p:spPr>
          <a:xfrm>
            <a:off x="556434" y="2633621"/>
            <a:ext cx="3558366" cy="386305"/>
          </a:xfrm>
          <a:prstGeom prst="rect">
            <a:avLst/>
          </a:prstGeom>
        </p:spPr>
        <p:txBody>
          <a:bodyPr lIns="0" anchor="t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3"/>
              </a:buClr>
              <a:buNone/>
            </a:pPr>
            <a:r>
              <a:rPr lang="en-US" sz="2000">
                <a:solidFill>
                  <a:schemeClr val="accent3"/>
                </a:solidFill>
              </a:rPr>
              <a:t>CHALLENGES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A00A03A-3E26-4892-85B5-CD85CB05E6A2}"/>
              </a:ext>
            </a:extLst>
          </p:cNvPr>
          <p:cNvSpPr txBox="1">
            <a:spLocks/>
          </p:cNvSpPr>
          <p:nvPr userDrawn="1"/>
        </p:nvSpPr>
        <p:spPr>
          <a:xfrm>
            <a:off x="5053263" y="1531669"/>
            <a:ext cx="1528512" cy="441513"/>
          </a:xfrm>
          <a:prstGeom prst="rect">
            <a:avLst/>
          </a:prstGeom>
        </p:spPr>
        <p:txBody>
          <a:bodyPr anchor="t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>
                <a:solidFill>
                  <a:schemeClr val="accent3"/>
                </a:solidFill>
              </a:rPr>
              <a:t>SOLUTIONS</a:t>
            </a:r>
            <a:endParaRPr lang="en-US" sz="1800">
              <a:solidFill>
                <a:schemeClr val="accent3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4F4AA5-EF0A-445C-8CDA-FAA357C7CDB2}"/>
              </a:ext>
            </a:extLst>
          </p:cNvPr>
          <p:cNvCxnSpPr>
            <a:cxnSpLocks/>
          </p:cNvCxnSpPr>
          <p:nvPr userDrawn="1"/>
        </p:nvCxnSpPr>
        <p:spPr>
          <a:xfrm>
            <a:off x="6496050" y="1743148"/>
            <a:ext cx="5143751" cy="0"/>
          </a:xfrm>
          <a:prstGeom prst="line">
            <a:avLst/>
          </a:prstGeom>
          <a:ln w="190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2656527E-09DB-4E9F-9A75-184C48E0CB39}"/>
              </a:ext>
            </a:extLst>
          </p:cNvPr>
          <p:cNvSpPr txBox="1">
            <a:spLocks/>
          </p:cNvSpPr>
          <p:nvPr userDrawn="1"/>
        </p:nvSpPr>
        <p:spPr>
          <a:xfrm>
            <a:off x="5053263" y="4100202"/>
            <a:ext cx="1528512" cy="441513"/>
          </a:xfrm>
          <a:prstGeom prst="rect">
            <a:avLst/>
          </a:prstGeom>
        </p:spPr>
        <p:txBody>
          <a:bodyPr anchor="t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>
                <a:solidFill>
                  <a:schemeClr val="accent3"/>
                </a:solidFill>
              </a:rPr>
              <a:t>OUTCOMES</a:t>
            </a:r>
            <a:endParaRPr lang="en-US" sz="1800">
              <a:solidFill>
                <a:schemeClr val="accent3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043EEA-C00D-4A60-8DD4-8C7F512D5B89}"/>
              </a:ext>
            </a:extLst>
          </p:cNvPr>
          <p:cNvCxnSpPr>
            <a:cxnSpLocks/>
          </p:cNvCxnSpPr>
          <p:nvPr userDrawn="1"/>
        </p:nvCxnSpPr>
        <p:spPr>
          <a:xfrm>
            <a:off x="6496050" y="4311681"/>
            <a:ext cx="5143751" cy="0"/>
          </a:xfrm>
          <a:prstGeom prst="line">
            <a:avLst/>
          </a:prstGeom>
          <a:ln w="190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D2C41CB-18EA-4500-9815-ECBAB7D07F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53263" y="2028203"/>
            <a:ext cx="6586538" cy="1720219"/>
          </a:xfrm>
          <a:prstGeom prst="rect">
            <a:avLst/>
          </a:prstGeom>
        </p:spPr>
        <p:txBody>
          <a:bodyPr/>
          <a:lstStyle>
            <a:lvl1pPr>
              <a:buClr>
                <a:schemeClr val="bg1">
                  <a:lumMod val="75000"/>
                </a:schemeClr>
              </a:buCl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Solutions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1C62FE7-9952-459C-8A43-49450207DD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3263" y="4570591"/>
            <a:ext cx="6586538" cy="1720219"/>
          </a:xfrm>
          <a:prstGeom prst="rect">
            <a:avLst/>
          </a:prstGeom>
        </p:spPr>
        <p:txBody>
          <a:bodyPr/>
          <a:lstStyle>
            <a:lvl1pPr>
              <a:buClr>
                <a:schemeClr val="bg1">
                  <a:lumMod val="75000"/>
                </a:schemeClr>
              </a:buCl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Outcomes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D84DEDD-E43E-490A-ABD5-697BC6B696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434" y="3112655"/>
            <a:ext cx="3239711" cy="3178155"/>
          </a:xfrm>
          <a:prstGeom prst="rect">
            <a:avLst/>
          </a:prstGeom>
        </p:spPr>
        <p:txBody>
          <a:bodyPr/>
          <a:lstStyle>
            <a:lvl1pPr>
              <a:buClr>
                <a:schemeClr val="bg1">
                  <a:lumMod val="75000"/>
                </a:schemeClr>
              </a:buCl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Challenges</a:t>
            </a:r>
          </a:p>
        </p:txBody>
      </p:sp>
    </p:spTree>
    <p:extLst>
      <p:ext uri="{BB962C8B-B14F-4D97-AF65-F5344CB8AC3E}">
        <p14:creationId xmlns:p14="http://schemas.microsoft.com/office/powerpoint/2010/main" val="41893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DAA4E08-EE73-4376-759E-D410451D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64CC8C9-E470-DB41-70CA-9F82DA04EC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1" y="1690688"/>
            <a:ext cx="10965328" cy="30997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1"/>
                </a:solidFill>
                <a:latin typeface="Tenorite" pitchFamily="2" charset="0"/>
                <a:ea typeface="Tenorite" pitchFamily="2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2E50C-B87D-4AF2-7B80-B273A175F6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5000" y="2187575"/>
            <a:ext cx="10964863" cy="3808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AEDBDF-B2A3-5EA2-FB87-B838A2EBF8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3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B9474F4-54CB-394B-B7C5-ADA18C9A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B6AF27D-6B2B-0948-9713-35D44A002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10" y="1512895"/>
            <a:ext cx="10972799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1BA3D4-41C4-0D43-A661-D5FDBCC81FD2}"/>
              </a:ext>
            </a:extLst>
          </p:cNvPr>
          <p:cNvSpPr/>
          <p:nvPr userDrawn="1"/>
        </p:nvSpPr>
        <p:spPr>
          <a:xfrm>
            <a:off x="0" y="486383"/>
            <a:ext cx="508987" cy="670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95033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0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A4A3A4"/>
          </p15:clr>
        </p15:guide>
        <p15:guide id="4" orient="horz" pos="2915">
          <p15:clr>
            <a:srgbClr val="A4A3A4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AB0F2B6-427B-4D22-99FD-62999335CD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6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6"/>
            <a:ext cx="10972800" cy="4657829"/>
          </a:xfrm>
          <a:prstGeom prst="rect">
            <a:avLst/>
          </a:prstGeom>
        </p:spPr>
        <p:txBody>
          <a:bodyPr anchor="t"/>
          <a:lstStyle>
            <a:lvl1pPr marL="304244" indent="-304244">
              <a:lnSpc>
                <a:spcPct val="100000"/>
              </a:lnSpc>
              <a:spcBef>
                <a:spcPts val="798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0610" indent="-304244">
              <a:lnSpc>
                <a:spcPct val="100000"/>
              </a:lnSpc>
              <a:spcBef>
                <a:spcPts val="798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19090" indent="-306358">
              <a:lnSpc>
                <a:spcPct val="100000"/>
              </a:lnSpc>
              <a:spcBef>
                <a:spcPts val="798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A30CE6DC-F58E-8348-9996-F05D0E0147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2" y="6239776"/>
            <a:ext cx="832887" cy="16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9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6693801-9A04-4CD5-AAD4-0E405B1F4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7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387702E2-D651-8C46-9CD4-61AD952506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97414522-05C7-413A-B3E1-3A47E8480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272" t="90363" b="1"/>
          <a:stretch/>
        </p:blipFill>
        <p:spPr>
          <a:xfrm>
            <a:off x="10694624" y="6041650"/>
            <a:ext cx="1429911" cy="6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3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6693801-9A04-4CD5-AAD4-0E405B1F4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7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387702E2-D651-8C46-9CD4-61AD952506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5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Middl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E0EF66B-A3FE-4342-AA68-E5D749B9E7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4D7C9129-3331-0849-A36E-9C123D9884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3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R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58C40-80A2-4A37-9037-9DDDD19D4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20A2070A-2FCD-1440-993E-F2290A47C4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Lef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6BF99DA-8CBB-40A1-9B27-7CAE22E29C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0F4ED331-F091-DD47-94BD-16A40BFE87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4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D3EFAA9-A967-42CF-9D71-3FB134FD9C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8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F9B5CB74-0ADA-4290-81CE-4323A34553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4B0BBE4A-4F47-3A43-A4FC-9EAF12D135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5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AB0F2B6-427B-4D22-99FD-62999335CD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1CFB6311-1B47-7740-BEC1-6FED15BBC3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2FCE-EDF6-475E-8C40-82EBCF91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936E07-4539-C762-D3B0-FD975D7F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522991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6571A12-4F6B-4180-9FC1-95512C90F3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BCA6C4CB-B766-0141-9849-D5AD4123BA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E2EF949-C4A7-4B65-9B3C-B573500E55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E674244D-14EC-E843-9491-34E27D9C44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2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Background pattern&#10;&#10;Description automatically generated">
            <a:extLst>
              <a:ext uri="{FF2B5EF4-FFF2-40B4-BE49-F238E27FC236}">
                <a16:creationId xmlns:a16="http://schemas.microsoft.com/office/drawing/2014/main" id="{422A4F9A-29F8-444C-8506-A03F768D37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9149" y="2651156"/>
            <a:ext cx="6187705" cy="155568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2132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To be used for quotes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1EE464A8-B410-4079-881C-E1B3DC5C52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89149" y="4499876"/>
            <a:ext cx="6187705" cy="488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1599" b="0" i="0">
                <a:solidFill>
                  <a:schemeClr val="accent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CFAE277-E163-4C2C-98E2-C83B343E5E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2497" y="1825688"/>
            <a:ext cx="657515" cy="532440"/>
          </a:xfrm>
          <a:prstGeom prst="rect">
            <a:avLst/>
          </a:prstGeom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709225B1-F3A6-1640-AA52-2F78EC1C76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8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6D792C8-4156-48FE-B648-35B8FE551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BFDC1B1-7A0F-464B-B594-25C079AFA8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22340" y="1677710"/>
            <a:ext cx="4020568" cy="40196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3729" b="1"/>
            </a:lvl1pPr>
          </a:lstStyle>
          <a:p>
            <a:r>
              <a:rPr lang="en-US"/>
              <a:t>Logo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4C9A4466-101F-1647-8489-11B888F415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4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22460FE3-A0E4-433B-8A79-2DD83A27E4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97D5C9-5808-4686-BA37-EF572DA118E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99287" y="1157303"/>
            <a:ext cx="4876800" cy="48722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B8B72856-2BB1-6841-8249-73FF2FF568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6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High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3CEA8D-D917-8441-A2CF-F8C1A4C1A9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4599"/>
            <a:ext cx="12192000" cy="6902604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B8A469-62A7-4E45-A552-2F2584C24A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71153" y="-44604"/>
            <a:ext cx="7400144" cy="7160389"/>
          </a:xfrm>
          <a:custGeom>
            <a:avLst/>
            <a:gdLst>
              <a:gd name="connsiteX0" fmla="*/ 0 w 5550108"/>
              <a:gd name="connsiteY0" fmla="*/ 0 h 5375265"/>
              <a:gd name="connsiteX1" fmla="*/ 5550108 w 5550108"/>
              <a:gd name="connsiteY1" fmla="*/ 0 h 5375265"/>
              <a:gd name="connsiteX2" fmla="*/ 5550108 w 5550108"/>
              <a:gd name="connsiteY2" fmla="*/ 5375265 h 5375265"/>
              <a:gd name="connsiteX3" fmla="*/ 5320710 w 5550108"/>
              <a:gd name="connsiteY3" fmla="*/ 5349294 h 5375265"/>
              <a:gd name="connsiteX4" fmla="*/ 27841 w 5550108"/>
              <a:gd name="connsiteY4" fmla="*/ 215546 h 537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0108" h="5375265">
                <a:moveTo>
                  <a:pt x="0" y="0"/>
                </a:moveTo>
                <a:lnTo>
                  <a:pt x="5550108" y="0"/>
                </a:lnTo>
                <a:lnTo>
                  <a:pt x="5550108" y="5375265"/>
                </a:lnTo>
                <a:lnTo>
                  <a:pt x="5320710" y="5349294"/>
                </a:lnTo>
                <a:cubicBezTo>
                  <a:pt x="2600407" y="4979086"/>
                  <a:pt x="441638" y="2879758"/>
                  <a:pt x="27841" y="215546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9A0C479-AEA5-3E48-B23F-878CF619B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4203032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0812E39-4317-514B-B5A8-F1437B444D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2106557"/>
            <a:ext cx="4203032" cy="4064164"/>
          </a:xfrm>
          <a:prstGeom prst="rect">
            <a:avLst/>
          </a:prstGeom>
        </p:spPr>
        <p:txBody>
          <a:bodyPr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1pPr>
            <a:lvl2pPr marL="609037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2pPr>
            <a:lvl3pPr marL="913554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3B0A51F7-C997-764D-897D-C203402535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4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72180" y="483866"/>
            <a:ext cx="11421889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31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C99912B-00D5-2043-91C9-1899AA6A06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178" y="1157304"/>
            <a:ext cx="11421889" cy="30997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2131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311119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ttom-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EF66B-A3FE-4342-AA68-E5D749B9E7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4D7C9129-3331-0849-A36E-9C123D9884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9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ttom-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EF66B-A3FE-4342-AA68-E5D749B9E7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655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8E7C8E-79F4-4111-81A1-00F62EF97C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F8DD5-FCA4-6243-A79C-AB5A46A8B3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558" y="966837"/>
            <a:ext cx="1687135" cy="342828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166686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9B425-C883-3CBA-2A3B-B7768D206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DC1F94-1CF7-8A32-4CF9-568B57C8D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56C16D1-323B-0047-FA2D-4E68E2638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25625"/>
            <a:ext cx="1092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95193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6736" y="1709738"/>
            <a:ext cx="9143999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6000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3781" y="4849404"/>
            <a:ext cx="9136954" cy="9335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="0" i="0" baseline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 dirty="0"/>
              <a:t>Transition Subtitle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BBC10E4-5C3A-FCF5-12FA-E51E1BA6A7A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6690" y="4206255"/>
            <a:ext cx="317424" cy="71244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E8775B9-6122-2287-04F3-E3A3158123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2A6BC0-EC9F-0F10-E479-674ADA544E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D2AD85-2774-F2F4-49C1-C87D166D9AFD}"/>
              </a:ext>
            </a:extLst>
          </p:cNvPr>
          <p:cNvSpPr txBox="1"/>
          <p:nvPr userDrawn="1"/>
        </p:nvSpPr>
        <p:spPr>
          <a:xfrm>
            <a:off x="618816" y="6327126"/>
            <a:ext cx="24330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100" b="0" i="0" spc="0" dirty="0">
                <a:solidFill>
                  <a:schemeClr val="bg1"/>
                </a:solidFill>
                <a:effectLst/>
                <a:latin typeface="Tenorite" pitchFamily="2" charset="0"/>
              </a:rPr>
              <a:t>Confidential - Proprietary to AHEAD</a:t>
            </a:r>
            <a:endParaRPr lang="en-US" sz="1100" i="0" spc="0" dirty="0">
              <a:solidFill>
                <a:schemeClr val="bg1"/>
              </a:solidFill>
              <a:latin typeface="Tenori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097102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ttom Left Gradien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6BF99DA-8CBB-40A1-9B27-7CAE22E29C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1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Left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387702E2-D651-8C46-9CD4-61AD952506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0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lerating-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59CBCF3F-76AD-A2DB-CFB7-03A89A068306}"/>
              </a:ext>
            </a:extLst>
          </p:cNvPr>
          <p:cNvSpPr txBox="1">
            <a:spLocks/>
          </p:cNvSpPr>
          <p:nvPr userDrawn="1"/>
        </p:nvSpPr>
        <p:spPr>
          <a:xfrm>
            <a:off x="686962" y="2035914"/>
            <a:ext cx="4833113" cy="673439"/>
          </a:xfrm>
          <a:prstGeom prst="rect">
            <a:avLst/>
          </a:prstGeom>
        </p:spPr>
        <p:txBody>
          <a:bodyPr anchor="ctr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  <a:spcBef>
                <a:spcPts val="3000"/>
              </a:spcBef>
            </a:pPr>
            <a:r>
              <a:rPr lang="en-US" sz="5400" i="1" spc="50">
                <a:solidFill>
                  <a:schemeClr val="bg1"/>
                </a:solidFill>
                <a:latin typeface="PT Serif" panose="020A0603040505020204" pitchFamily="18" charset="77"/>
              </a:rPr>
              <a:t>Accelerating</a:t>
            </a:r>
            <a:endParaRPr lang="en-US" sz="6600" spc="50">
              <a:solidFill>
                <a:schemeClr val="accent1"/>
              </a:solidFill>
              <a:latin typeface="PT Serif" panose="020A0603040505020204" pitchFamily="18" charset="77"/>
            </a:endParaRP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D9ABEC60-CAFB-7734-4FB4-C4C22C31DF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392807" y="707199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3F629ABD-4DC1-EB04-5DF8-6137CC30044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12734" y="500431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B2E93C4-E030-A41D-3715-35930220203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1654" y="4423752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6" name="Picture Placeholder 26">
            <a:extLst>
              <a:ext uri="{FF2B5EF4-FFF2-40B4-BE49-F238E27FC236}">
                <a16:creationId xmlns:a16="http://schemas.microsoft.com/office/drawing/2014/main" id="{CFCE212F-73EC-DC5A-A791-C53A4861420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400019" y="3497976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5" name="Picture Placeholder 26">
            <a:extLst>
              <a:ext uri="{FF2B5EF4-FFF2-40B4-BE49-F238E27FC236}">
                <a16:creationId xmlns:a16="http://schemas.microsoft.com/office/drawing/2014/main" id="{04C97C8F-65AB-D1BC-A774-109ED9FDA2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51058" y="228253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387702E2-D651-8C46-9CD4-61AD952506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7A46C2-8F3F-29E8-0EC0-DC5292BDA591}"/>
              </a:ext>
            </a:extLst>
          </p:cNvPr>
          <p:cNvSpPr txBox="1"/>
          <p:nvPr userDrawn="1"/>
        </p:nvSpPr>
        <p:spPr>
          <a:xfrm>
            <a:off x="603228" y="2623130"/>
            <a:ext cx="41651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spc="1000">
                <a:solidFill>
                  <a:schemeClr val="accent1"/>
                </a:solidFill>
              </a:rPr>
              <a:t>IMPACT</a:t>
            </a:r>
            <a:endParaRPr lang="en-US" sz="720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B771800-E485-2F2B-FD8F-D8C40DBAF2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2963" y="1255433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8567E51F-5774-6AEC-E9F4-3D6233E53C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42334" y="2809013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5A35271B-351A-5C6B-E87B-55AA4EC556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80175" y="4043899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0AAD9048-5A81-944C-554D-EE1ED4424C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1810" y="4961217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3C06C05C-C5B9-F40F-EA03-5AF4EAA363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92890" y="5525014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E9C9CE2-3E08-428F-48C8-77B09EE7C39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579714" y="414869"/>
            <a:ext cx="1627632" cy="162763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41">
            <a:extLst>
              <a:ext uri="{FF2B5EF4-FFF2-40B4-BE49-F238E27FC236}">
                <a16:creationId xmlns:a16="http://schemas.microsoft.com/office/drawing/2014/main" id="{6ABE0D2D-2EB8-4CE4-54E9-A89EC1D0140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0698" y="414869"/>
            <a:ext cx="1627632" cy="162763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Picture Placeholder 41">
            <a:extLst>
              <a:ext uri="{FF2B5EF4-FFF2-40B4-BE49-F238E27FC236}">
                <a16:creationId xmlns:a16="http://schemas.microsoft.com/office/drawing/2014/main" id="{5D7E33DE-7F96-0B4F-B77A-7F0BF6606E0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579714" y="4802109"/>
            <a:ext cx="1627632" cy="162763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icture Placeholder 41">
            <a:extLst>
              <a:ext uri="{FF2B5EF4-FFF2-40B4-BE49-F238E27FC236}">
                <a16:creationId xmlns:a16="http://schemas.microsoft.com/office/drawing/2014/main" id="{F08FEB08-AC7D-5280-C12F-FF5973B9041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229646" y="2608096"/>
            <a:ext cx="1627632" cy="162763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41">
            <a:extLst>
              <a:ext uri="{FF2B5EF4-FFF2-40B4-BE49-F238E27FC236}">
                <a16:creationId xmlns:a16="http://schemas.microsoft.com/office/drawing/2014/main" id="{0BF17FD3-5CFE-B8EF-D51F-5DDF5B98421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0329" y="4802109"/>
            <a:ext cx="1627632" cy="162763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8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Left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3106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41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 Highligh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9A0C479-AEA5-3E48-B23F-878CF619B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4203032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3B0A51F7-C997-764D-897D-C203402535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0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 Slide -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1A30770-EFB3-2965-1310-9699C43764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2762" y="642649"/>
            <a:ext cx="7516812" cy="5417804"/>
          </a:xfrm>
          <a:prstGeom prst="roundRect">
            <a:avLst>
              <a:gd name="adj" fmla="val 8229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4221BF-5E1B-417C-E29C-EFDC9AFE2C83}"/>
              </a:ext>
            </a:extLst>
          </p:cNvPr>
          <p:cNvSpPr/>
          <p:nvPr userDrawn="1"/>
        </p:nvSpPr>
        <p:spPr>
          <a:xfrm>
            <a:off x="7009367" y="-56291"/>
            <a:ext cx="5314317" cy="6709355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4000"/>
                </a:schemeClr>
              </a:gs>
              <a:gs pos="70000">
                <a:schemeClr val="tx2">
                  <a:alpha val="4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5DC1880-4199-9BC7-43BB-4401E50A8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521" y="506300"/>
            <a:ext cx="4782532" cy="1325563"/>
          </a:xfrm>
          <a:prstGeom prst="rect">
            <a:avLst/>
          </a:prstGeom>
        </p:spPr>
        <p:txBody>
          <a:bodyPr/>
          <a:lstStyle>
            <a:lvl1pPr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US"/>
              <a:t>AHEAD in (Industry)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651D831-161E-5348-D788-CD7A7439D6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9521" y="2306787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3898FF3-2337-4618-518A-29A85779D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521" y="4397089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3DFC62C-E38F-34B1-5E40-773C0F6A0D9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45782" y="1184615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6BA6915A-20D4-7790-8B22-C8A2D03ABA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45782" y="1965737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31CA3CD9-7AD4-7633-0BE8-34049BDB626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45782" y="2746859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F188A814-F4D3-5852-8554-1295E47B9D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745782" y="3527981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1" name="Picture Placeholder 26">
            <a:extLst>
              <a:ext uri="{FF2B5EF4-FFF2-40B4-BE49-F238E27FC236}">
                <a16:creationId xmlns:a16="http://schemas.microsoft.com/office/drawing/2014/main" id="{340CCBCD-88CD-F538-46EA-C6BB42BF3D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45782" y="4309103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2" name="Picture Placeholder 26">
            <a:extLst>
              <a:ext uri="{FF2B5EF4-FFF2-40B4-BE49-F238E27FC236}">
                <a16:creationId xmlns:a16="http://schemas.microsoft.com/office/drawing/2014/main" id="{07ED467B-1A4C-B770-6EC3-4871E050DB2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745782" y="509022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C020828-5A59-DF39-FAE3-FF5D8BA39FB1}"/>
              </a:ext>
            </a:extLst>
          </p:cNvPr>
          <p:cNvSpPr txBox="1">
            <a:spLocks/>
          </p:cNvSpPr>
          <p:nvPr userDrawn="1"/>
        </p:nvSpPr>
        <p:spPr>
          <a:xfrm>
            <a:off x="609600" y="4017122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accent1"/>
                </a:solidFill>
              </a:rPr>
              <a:t>OUR WORK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40AF8FD-073F-8B4E-AFAF-B3CC2E4D9F1B}"/>
              </a:ext>
            </a:extLst>
          </p:cNvPr>
          <p:cNvSpPr txBox="1">
            <a:spLocks/>
          </p:cNvSpPr>
          <p:nvPr userDrawn="1"/>
        </p:nvSpPr>
        <p:spPr>
          <a:xfrm>
            <a:off x="599521" y="1926820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accent1"/>
                </a:solidFill>
              </a:rPr>
              <a:t>CLIENT CHALLENGES</a:t>
            </a:r>
          </a:p>
        </p:txBody>
      </p:sp>
    </p:spTree>
    <p:extLst>
      <p:ext uri="{BB962C8B-B14F-4D97-AF65-F5344CB8AC3E}">
        <p14:creationId xmlns:p14="http://schemas.microsoft.com/office/powerpoint/2010/main" val="197155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 Slide - 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1A30770-EFB3-2965-1310-9699C43764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2762" y="642649"/>
            <a:ext cx="7516812" cy="5417804"/>
          </a:xfrm>
          <a:prstGeom prst="roundRect">
            <a:avLst>
              <a:gd name="adj" fmla="val 8229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4221BF-5E1B-417C-E29C-EFDC9AFE2C83}"/>
              </a:ext>
            </a:extLst>
          </p:cNvPr>
          <p:cNvSpPr/>
          <p:nvPr userDrawn="1"/>
        </p:nvSpPr>
        <p:spPr>
          <a:xfrm>
            <a:off x="7009367" y="-56291"/>
            <a:ext cx="5314317" cy="6709355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4000"/>
                </a:schemeClr>
              </a:gs>
              <a:gs pos="70000">
                <a:schemeClr val="tx2">
                  <a:alpha val="4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651D831-161E-5348-D788-CD7A7439D6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9521" y="2306787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3898FF3-2337-4618-518A-29A85779D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521" y="4397089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3DFC62C-E38F-34B1-5E40-773C0F6A0D9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45782" y="1184615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6BA6915A-20D4-7790-8B22-C8A2D03ABA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45782" y="1965737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31CA3CD9-7AD4-7633-0BE8-34049BDB626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45782" y="2746859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F188A814-F4D3-5852-8554-1295E47B9D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745782" y="3527981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1" name="Picture Placeholder 26">
            <a:extLst>
              <a:ext uri="{FF2B5EF4-FFF2-40B4-BE49-F238E27FC236}">
                <a16:creationId xmlns:a16="http://schemas.microsoft.com/office/drawing/2014/main" id="{340CCBCD-88CD-F538-46EA-C6BB42BF3D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45782" y="4309103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2" name="Picture Placeholder 26">
            <a:extLst>
              <a:ext uri="{FF2B5EF4-FFF2-40B4-BE49-F238E27FC236}">
                <a16:creationId xmlns:a16="http://schemas.microsoft.com/office/drawing/2014/main" id="{07ED467B-1A4C-B770-6EC3-4871E050DB2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745782" y="509022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00AB87-DEC2-FFC4-718F-ABFB6C5A9C7A}"/>
              </a:ext>
            </a:extLst>
          </p:cNvPr>
          <p:cNvSpPr txBox="1">
            <a:spLocks/>
          </p:cNvSpPr>
          <p:nvPr userDrawn="1"/>
        </p:nvSpPr>
        <p:spPr>
          <a:xfrm>
            <a:off x="609600" y="4017122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bg2"/>
                </a:solidFill>
              </a:rPr>
              <a:t>OUR WORK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0C96EA-1C5E-A2D8-2B05-6B365085FE06}"/>
              </a:ext>
            </a:extLst>
          </p:cNvPr>
          <p:cNvSpPr txBox="1">
            <a:spLocks/>
          </p:cNvSpPr>
          <p:nvPr userDrawn="1"/>
        </p:nvSpPr>
        <p:spPr>
          <a:xfrm>
            <a:off x="599521" y="1926820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bg2"/>
                </a:solidFill>
              </a:rPr>
              <a:t>CLIENT CHALLENGES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0322AED-7FDB-538C-0CC6-C7DDF67D0A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521" y="506300"/>
            <a:ext cx="4782532" cy="1325563"/>
          </a:xfrm>
          <a:prstGeom prst="rect">
            <a:avLst/>
          </a:prstGeom>
        </p:spPr>
        <p:txBody>
          <a:bodyPr/>
          <a:lstStyle>
            <a:lvl1pPr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US"/>
              <a:t>AHEAD in (Industry)</a:t>
            </a:r>
          </a:p>
        </p:txBody>
      </p:sp>
    </p:spTree>
    <p:extLst>
      <p:ext uri="{BB962C8B-B14F-4D97-AF65-F5344CB8AC3E}">
        <p14:creationId xmlns:p14="http://schemas.microsoft.com/office/powerpoint/2010/main" val="141862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 Slid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1A30770-EFB3-2965-1310-9699C43764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2762" y="642649"/>
            <a:ext cx="7516812" cy="5417804"/>
          </a:xfrm>
          <a:prstGeom prst="roundRect">
            <a:avLst>
              <a:gd name="adj" fmla="val 8229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4221BF-5E1B-417C-E29C-EFDC9AFE2C83}"/>
              </a:ext>
            </a:extLst>
          </p:cNvPr>
          <p:cNvSpPr/>
          <p:nvPr userDrawn="1"/>
        </p:nvSpPr>
        <p:spPr>
          <a:xfrm>
            <a:off x="7009367" y="-56291"/>
            <a:ext cx="5314317" cy="6709355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4000"/>
                </a:schemeClr>
              </a:gs>
              <a:gs pos="70000">
                <a:schemeClr val="tx2">
                  <a:alpha val="4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651D831-161E-5348-D788-CD7A7439D6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9521" y="2306787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3898FF3-2337-4618-518A-29A85779D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521" y="4397089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3DFC62C-E38F-34B1-5E40-773C0F6A0D9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45782" y="1184615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6BA6915A-20D4-7790-8B22-C8A2D03ABA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45782" y="1965737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31CA3CD9-7AD4-7633-0BE8-34049BDB626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45782" y="2746859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F188A814-F4D3-5852-8554-1295E47B9D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745782" y="3527981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1" name="Picture Placeholder 26">
            <a:extLst>
              <a:ext uri="{FF2B5EF4-FFF2-40B4-BE49-F238E27FC236}">
                <a16:creationId xmlns:a16="http://schemas.microsoft.com/office/drawing/2014/main" id="{340CCBCD-88CD-F538-46EA-C6BB42BF3D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45782" y="4309103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2" name="Picture Placeholder 26">
            <a:extLst>
              <a:ext uri="{FF2B5EF4-FFF2-40B4-BE49-F238E27FC236}">
                <a16:creationId xmlns:a16="http://schemas.microsoft.com/office/drawing/2014/main" id="{07ED467B-1A4C-B770-6EC3-4871E050DB2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745782" y="509022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00AB87-DEC2-FFC4-718F-ABFB6C5A9C7A}"/>
              </a:ext>
            </a:extLst>
          </p:cNvPr>
          <p:cNvSpPr txBox="1">
            <a:spLocks/>
          </p:cNvSpPr>
          <p:nvPr userDrawn="1"/>
        </p:nvSpPr>
        <p:spPr>
          <a:xfrm>
            <a:off x="609600" y="4017122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accent3"/>
                </a:solidFill>
              </a:rPr>
              <a:t>OUR WORK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0C96EA-1C5E-A2D8-2B05-6B365085FE06}"/>
              </a:ext>
            </a:extLst>
          </p:cNvPr>
          <p:cNvSpPr txBox="1">
            <a:spLocks/>
          </p:cNvSpPr>
          <p:nvPr userDrawn="1"/>
        </p:nvSpPr>
        <p:spPr>
          <a:xfrm>
            <a:off x="599521" y="1926820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accent3"/>
                </a:solidFill>
              </a:rPr>
              <a:t>CLIENT CHALLENGES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CB89C-FAFA-7961-DD35-CBCAC95049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521" y="506300"/>
            <a:ext cx="4782532" cy="1325563"/>
          </a:xfrm>
          <a:prstGeom prst="rect">
            <a:avLst/>
          </a:prstGeom>
        </p:spPr>
        <p:txBody>
          <a:bodyPr/>
          <a:lstStyle>
            <a:lvl1pPr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US"/>
              <a:t>AHEAD in (Industry)</a:t>
            </a:r>
          </a:p>
        </p:txBody>
      </p:sp>
    </p:spTree>
    <p:extLst>
      <p:ext uri="{BB962C8B-B14F-4D97-AF65-F5344CB8AC3E}">
        <p14:creationId xmlns:p14="http://schemas.microsoft.com/office/powerpoint/2010/main" val="155332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 Slid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1A30770-EFB3-2965-1310-9699C43764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2762" y="642649"/>
            <a:ext cx="7516812" cy="5417804"/>
          </a:xfrm>
          <a:prstGeom prst="roundRect">
            <a:avLst>
              <a:gd name="adj" fmla="val 8229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4221BF-5E1B-417C-E29C-EFDC9AFE2C83}"/>
              </a:ext>
            </a:extLst>
          </p:cNvPr>
          <p:cNvSpPr/>
          <p:nvPr userDrawn="1"/>
        </p:nvSpPr>
        <p:spPr>
          <a:xfrm>
            <a:off x="7009367" y="-56291"/>
            <a:ext cx="5314317" cy="6709355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4000"/>
                </a:schemeClr>
              </a:gs>
              <a:gs pos="70000">
                <a:schemeClr val="tx2">
                  <a:alpha val="4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651D831-161E-5348-D788-CD7A7439D6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9521" y="2306787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3898FF3-2337-4618-518A-29A85779D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521" y="4397089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3DFC62C-E38F-34B1-5E40-773C0F6A0D9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45782" y="1184615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6BA6915A-20D4-7790-8B22-C8A2D03ABA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45782" y="1965737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31CA3CD9-7AD4-7633-0BE8-34049BDB626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45782" y="2746859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F188A814-F4D3-5852-8554-1295E47B9D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745782" y="3527981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1" name="Picture Placeholder 26">
            <a:extLst>
              <a:ext uri="{FF2B5EF4-FFF2-40B4-BE49-F238E27FC236}">
                <a16:creationId xmlns:a16="http://schemas.microsoft.com/office/drawing/2014/main" id="{340CCBCD-88CD-F538-46EA-C6BB42BF3D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45782" y="4309103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2" name="Picture Placeholder 26">
            <a:extLst>
              <a:ext uri="{FF2B5EF4-FFF2-40B4-BE49-F238E27FC236}">
                <a16:creationId xmlns:a16="http://schemas.microsoft.com/office/drawing/2014/main" id="{07ED467B-1A4C-B770-6EC3-4871E050DB2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745782" y="509022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00AB87-DEC2-FFC4-718F-ABFB6C5A9C7A}"/>
              </a:ext>
            </a:extLst>
          </p:cNvPr>
          <p:cNvSpPr txBox="1">
            <a:spLocks/>
          </p:cNvSpPr>
          <p:nvPr userDrawn="1"/>
        </p:nvSpPr>
        <p:spPr>
          <a:xfrm>
            <a:off x="609600" y="4017122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accent2"/>
                </a:solidFill>
              </a:rPr>
              <a:t>OUR WORK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0C96EA-1C5E-A2D8-2B05-6B365085FE06}"/>
              </a:ext>
            </a:extLst>
          </p:cNvPr>
          <p:cNvSpPr txBox="1">
            <a:spLocks/>
          </p:cNvSpPr>
          <p:nvPr userDrawn="1"/>
        </p:nvSpPr>
        <p:spPr>
          <a:xfrm>
            <a:off x="599521" y="1926820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accent2"/>
                </a:solidFill>
              </a:rPr>
              <a:t>CLIENT CHALLENGES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07EF8-EF21-B19F-1C6D-CC78A26C1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521" y="506300"/>
            <a:ext cx="4782532" cy="1325563"/>
          </a:xfrm>
          <a:prstGeom prst="rect">
            <a:avLst/>
          </a:prstGeom>
        </p:spPr>
        <p:txBody>
          <a:bodyPr/>
          <a:lstStyle>
            <a:lvl1pPr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US"/>
              <a:t>AHEAD in (Industry)</a:t>
            </a:r>
          </a:p>
        </p:txBody>
      </p:sp>
    </p:spTree>
    <p:extLst>
      <p:ext uri="{BB962C8B-B14F-4D97-AF65-F5344CB8AC3E}">
        <p14:creationId xmlns:p14="http://schemas.microsoft.com/office/powerpoint/2010/main" val="410079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DD62-9F53-B167-A293-E35EBB07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A4EA6-467A-BE8C-5D7D-5DF3FE54B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5000" y="1825625"/>
            <a:ext cx="5384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FE965-43F6-A2B2-0493-3C7B12395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84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B1448B1-B8B9-7A3A-155C-095A1FD3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89104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ight Curve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0F2B6-427B-4D22-99FD-62999335CD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1CFB6311-1B47-7740-BEC1-6FED15BBC3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9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D38F6-88F1-866C-8F7B-95A44BC3E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5000" y="2057400"/>
            <a:ext cx="458203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11007C-D460-4081-423B-BBE7EEF4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39106FD-2A13-0A34-A858-A1D2BCA9AE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46656" y="0"/>
            <a:ext cx="6545344" cy="67975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12" name="Picture 11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29898B43-98BF-65B5-121F-3077AB86233C}"/>
              </a:ext>
            </a:extLst>
          </p:cNvPr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0DF650-718F-C3E4-1AA9-CD5DC597A623}"/>
              </a:ext>
            </a:extLst>
          </p:cNvPr>
          <p:cNvSpPr txBox="1"/>
          <p:nvPr userDrawn="1"/>
        </p:nvSpPr>
        <p:spPr>
          <a:xfrm>
            <a:off x="9184640" y="6327126"/>
            <a:ext cx="185729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100" b="0" i="1" spc="0">
                <a:solidFill>
                  <a:schemeClr val="bg1">
                    <a:lumMod val="75000"/>
                  </a:schemeClr>
                </a:solidFill>
                <a:effectLst/>
                <a:latin typeface="Tenorite" pitchFamily="2" charset="0"/>
              </a:rPr>
              <a:t>Confidential to AHEAD</a:t>
            </a:r>
            <a:endParaRPr lang="en-US" sz="1100" i="1" spc="0">
              <a:solidFill>
                <a:schemeClr val="bg1">
                  <a:lumMod val="75000"/>
                </a:schemeClr>
              </a:solidFill>
              <a:latin typeface="Tenorite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3C51ED-22C5-6234-8D3E-E3DC6A7F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457200"/>
            <a:ext cx="4582033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2032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AB0F2B6-427B-4D22-99FD-62999335CD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1CFB6311-1B47-7740-BEC1-6FED15BBC3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5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ccelerating-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D9ABEC60-CAFB-7734-4FB4-C4C22C31DF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392807" y="707199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3F629ABD-4DC1-EB04-5DF8-6137CC30044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12734" y="500431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B2E93C4-E030-A41D-3715-35930220203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1654" y="4423752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6" name="Picture Placeholder 26">
            <a:extLst>
              <a:ext uri="{FF2B5EF4-FFF2-40B4-BE49-F238E27FC236}">
                <a16:creationId xmlns:a16="http://schemas.microsoft.com/office/drawing/2014/main" id="{CFCE212F-73EC-DC5A-A791-C53A4861420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400019" y="3497976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5" name="Picture Placeholder 26">
            <a:extLst>
              <a:ext uri="{FF2B5EF4-FFF2-40B4-BE49-F238E27FC236}">
                <a16:creationId xmlns:a16="http://schemas.microsoft.com/office/drawing/2014/main" id="{04C97C8F-65AB-D1BC-A774-109ED9FDA2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51058" y="228253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B771800-E485-2F2B-FD8F-D8C40DBAF2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2963" y="1255433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8567E51F-5774-6AEC-E9F4-3D6233E53C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42334" y="2809013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5A35271B-351A-5C6B-E87B-55AA4EC556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80175" y="4043899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0AAD9048-5A81-944C-554D-EE1ED4424C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1810" y="4961217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3C06C05C-C5B9-F40F-EA03-5AF4EAA363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92890" y="5525014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E9C9CE2-3E08-428F-48C8-77B09EE7C39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501222" y="355567"/>
            <a:ext cx="1744662" cy="1744663"/>
          </a:xfrm>
          <a:prstGeom prst="ellipse">
            <a:avLst/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DD452C84-B7D1-FE72-24CA-AFE53BB2758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862183" y="355567"/>
            <a:ext cx="1744662" cy="1744663"/>
          </a:xfrm>
          <a:prstGeom prst="ellipse">
            <a:avLst/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7F35BCF2-EF25-E6AE-7BDE-2D3B544C125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501222" y="4757770"/>
            <a:ext cx="1744662" cy="1744663"/>
          </a:xfrm>
          <a:prstGeom prst="ellipse">
            <a:avLst/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D9967294-761E-377E-8CCF-BD7A61B0377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39236" y="2548287"/>
            <a:ext cx="1744662" cy="1744663"/>
          </a:xfrm>
          <a:prstGeom prst="ellipse">
            <a:avLst/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D7BFFE05-D336-7F36-BBB3-44FFB4FB464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53027" y="4748438"/>
            <a:ext cx="1744662" cy="1744663"/>
          </a:xfrm>
          <a:prstGeom prst="ellipse">
            <a:avLst/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5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ccelerating-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D9ABEC60-CAFB-7734-4FB4-C4C22C31DF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392807" y="707199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3F629ABD-4DC1-EB04-5DF8-6137CC30044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12734" y="500431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B2E93C4-E030-A41D-3715-35930220203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1654" y="4423752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6" name="Picture Placeholder 26">
            <a:extLst>
              <a:ext uri="{FF2B5EF4-FFF2-40B4-BE49-F238E27FC236}">
                <a16:creationId xmlns:a16="http://schemas.microsoft.com/office/drawing/2014/main" id="{CFCE212F-73EC-DC5A-A791-C53A4861420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400019" y="3497976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5" name="Picture Placeholder 26">
            <a:extLst>
              <a:ext uri="{FF2B5EF4-FFF2-40B4-BE49-F238E27FC236}">
                <a16:creationId xmlns:a16="http://schemas.microsoft.com/office/drawing/2014/main" id="{04C97C8F-65AB-D1BC-A774-109ED9FDA2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51058" y="228253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B771800-E485-2F2B-FD8F-D8C40DBAF2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2963" y="1255433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8567E51F-5774-6AEC-E9F4-3D6233E53C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42334" y="2809013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5A35271B-351A-5C6B-E87B-55AA4EC556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80175" y="4043899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0AAD9048-5A81-944C-554D-EE1ED4424C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1810" y="4961217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3C06C05C-C5B9-F40F-EA03-5AF4EAA363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92890" y="5525014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E9C9CE2-3E08-428F-48C8-77B09EE7C39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501222" y="355567"/>
            <a:ext cx="1744662" cy="1744663"/>
          </a:xfrm>
          <a:prstGeom prst="ellipse">
            <a:avLst/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DD452C84-B7D1-FE72-24CA-AFE53BB2758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862183" y="355567"/>
            <a:ext cx="1744662" cy="1744663"/>
          </a:xfrm>
          <a:prstGeom prst="ellipse">
            <a:avLst/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7F35BCF2-EF25-E6AE-7BDE-2D3B544C125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501222" y="4757770"/>
            <a:ext cx="1744662" cy="1744663"/>
          </a:xfrm>
          <a:prstGeom prst="ellipse">
            <a:avLst/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D9967294-761E-377E-8CCF-BD7A61B0377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39236" y="2548287"/>
            <a:ext cx="1744662" cy="1744663"/>
          </a:xfrm>
          <a:prstGeom prst="ellipse">
            <a:avLst/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D7BFFE05-D336-7F36-BBB3-44FFB4FB464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53027" y="4748438"/>
            <a:ext cx="1744662" cy="1744663"/>
          </a:xfrm>
          <a:prstGeom prst="ellipse">
            <a:avLst/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9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lerating-Impa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59CBCF3F-76AD-A2DB-CFB7-03A89A068306}"/>
              </a:ext>
            </a:extLst>
          </p:cNvPr>
          <p:cNvSpPr txBox="1">
            <a:spLocks/>
          </p:cNvSpPr>
          <p:nvPr userDrawn="1"/>
        </p:nvSpPr>
        <p:spPr>
          <a:xfrm>
            <a:off x="686962" y="2035914"/>
            <a:ext cx="4833113" cy="673439"/>
          </a:xfrm>
          <a:prstGeom prst="rect">
            <a:avLst/>
          </a:prstGeom>
        </p:spPr>
        <p:txBody>
          <a:bodyPr anchor="ctr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  <a:spcBef>
                <a:spcPts val="3000"/>
              </a:spcBef>
            </a:pPr>
            <a:r>
              <a:rPr lang="en-US" sz="5400" i="1" spc="50">
                <a:solidFill>
                  <a:schemeClr val="tx1"/>
                </a:solidFill>
                <a:latin typeface="PT Serif" panose="020A0603040505020204" pitchFamily="18" charset="77"/>
              </a:rPr>
              <a:t>Accelerating</a:t>
            </a:r>
            <a:endParaRPr lang="en-US" sz="6600" spc="50">
              <a:solidFill>
                <a:schemeClr val="tx1"/>
              </a:solidFill>
              <a:latin typeface="PT Serif" panose="020A0603040505020204" pitchFamily="18" charset="77"/>
            </a:endParaRP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D9ABEC60-CAFB-7734-4FB4-C4C22C31DF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392807" y="707199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3F629ABD-4DC1-EB04-5DF8-6137CC30044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12734" y="500431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B2E93C4-E030-A41D-3715-35930220203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1654" y="4423752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6" name="Picture Placeholder 26">
            <a:extLst>
              <a:ext uri="{FF2B5EF4-FFF2-40B4-BE49-F238E27FC236}">
                <a16:creationId xmlns:a16="http://schemas.microsoft.com/office/drawing/2014/main" id="{CFCE212F-73EC-DC5A-A791-C53A4861420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400019" y="3497976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5" name="Picture Placeholder 26">
            <a:extLst>
              <a:ext uri="{FF2B5EF4-FFF2-40B4-BE49-F238E27FC236}">
                <a16:creationId xmlns:a16="http://schemas.microsoft.com/office/drawing/2014/main" id="{04C97C8F-65AB-D1BC-A774-109ED9FDA2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51058" y="228253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7A46C2-8F3F-29E8-0EC0-DC5292BDA591}"/>
              </a:ext>
            </a:extLst>
          </p:cNvPr>
          <p:cNvSpPr txBox="1"/>
          <p:nvPr userDrawn="1"/>
        </p:nvSpPr>
        <p:spPr>
          <a:xfrm>
            <a:off x="603228" y="2623130"/>
            <a:ext cx="41651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spc="1000">
                <a:solidFill>
                  <a:schemeClr val="accent1"/>
                </a:solidFill>
                <a:latin typeface="Tenorite" pitchFamily="2" charset="0"/>
              </a:rPr>
              <a:t>IMPACT</a:t>
            </a:r>
            <a:endParaRPr lang="en-US" sz="7200">
              <a:latin typeface="Tenorite" pitchFamily="2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B771800-E485-2F2B-FD8F-D8C40DBAF2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2963" y="1255433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8567E51F-5774-6AEC-E9F4-3D6233E53C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42334" y="2809013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5A35271B-351A-5C6B-E87B-55AA4EC556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80175" y="4043899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0AAD9048-5A81-944C-554D-EE1ED4424C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1810" y="4961217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3C06C05C-C5B9-F40F-EA03-5AF4EAA363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92890" y="5525014"/>
            <a:ext cx="1986756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 algn="ctr"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Description in three to five words.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E9C9CE2-3E08-428F-48C8-77B09EE7C39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501222" y="355567"/>
            <a:ext cx="1744662" cy="1744663"/>
          </a:xfrm>
          <a:prstGeom prst="ellipse">
            <a:avLst/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DD452C84-B7D1-FE72-24CA-AFE53BB2758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862183" y="355567"/>
            <a:ext cx="1744662" cy="1744663"/>
          </a:xfrm>
          <a:prstGeom prst="ellipse">
            <a:avLst/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7F35BCF2-EF25-E6AE-7BDE-2D3B544C125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501222" y="4757770"/>
            <a:ext cx="1744662" cy="1744663"/>
          </a:xfrm>
          <a:prstGeom prst="ellipse">
            <a:avLst/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D9967294-761E-377E-8CCF-BD7A61B0377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39236" y="2548287"/>
            <a:ext cx="1744662" cy="1744663"/>
          </a:xfrm>
          <a:prstGeom prst="ellipse">
            <a:avLst/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D7BFFE05-D336-7F36-BBB3-44FFB4FB464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53027" y="4748438"/>
            <a:ext cx="1744662" cy="1744663"/>
          </a:xfrm>
          <a:prstGeom prst="ellipse">
            <a:avLst/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pic>
        <p:nvPicPr>
          <p:cNvPr id="2" name="Picture 1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0F874467-AFDE-2642-FDD3-7651D37C6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ECEE1-CEED-29C2-8D84-8FC51A0F898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245AFE46-3CA5-2692-9ED5-015DFEC73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 Slid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1A30770-EFB3-2965-1310-9699C43764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2762" y="642649"/>
            <a:ext cx="7516812" cy="5417804"/>
          </a:xfrm>
          <a:prstGeom prst="roundRect">
            <a:avLst>
              <a:gd name="adj" fmla="val 8229"/>
            </a:avLst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4221BF-5E1B-417C-E29C-EFDC9AFE2C83}"/>
              </a:ext>
            </a:extLst>
          </p:cNvPr>
          <p:cNvSpPr/>
          <p:nvPr userDrawn="1"/>
        </p:nvSpPr>
        <p:spPr>
          <a:xfrm>
            <a:off x="7009367" y="-39039"/>
            <a:ext cx="5314317" cy="67093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64000"/>
                </a:schemeClr>
              </a:gs>
              <a:gs pos="70000">
                <a:schemeClr val="bg2">
                  <a:alpha val="4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>
              <a:latin typeface="Tenorite" pitchFamily="2" charset="0"/>
            </a:endParaRP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3DFC62C-E38F-34B1-5E40-773C0F6A0D9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45782" y="1184615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6BA6915A-20D4-7790-8B22-C8A2D03ABA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45782" y="1965737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31CA3CD9-7AD4-7633-0BE8-34049BDB626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45782" y="2746859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F188A814-F4D3-5852-8554-1295E47B9D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745782" y="3527981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1" name="Picture Placeholder 26">
            <a:extLst>
              <a:ext uri="{FF2B5EF4-FFF2-40B4-BE49-F238E27FC236}">
                <a16:creationId xmlns:a16="http://schemas.microsoft.com/office/drawing/2014/main" id="{340CCBCD-88CD-F538-46EA-C6BB42BF3D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45782" y="4309103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32" name="Picture Placeholder 26">
            <a:extLst>
              <a:ext uri="{FF2B5EF4-FFF2-40B4-BE49-F238E27FC236}">
                <a16:creationId xmlns:a16="http://schemas.microsoft.com/office/drawing/2014/main" id="{07ED467B-1A4C-B770-6EC3-4871E050DB2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745782" y="509022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00AB87-DEC2-FFC4-718F-ABFB6C5A9C7A}"/>
              </a:ext>
            </a:extLst>
          </p:cNvPr>
          <p:cNvSpPr txBox="1">
            <a:spLocks/>
          </p:cNvSpPr>
          <p:nvPr userDrawn="1"/>
        </p:nvSpPr>
        <p:spPr>
          <a:xfrm>
            <a:off x="609600" y="4017122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>
            <a:noAutofit/>
          </a:bodyPr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accent2"/>
                </a:solidFill>
                <a:latin typeface="Tenorite" pitchFamily="2" charset="0"/>
              </a:rPr>
              <a:t>OUR WORK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0C96EA-1C5E-A2D8-2B05-6B365085FE06}"/>
              </a:ext>
            </a:extLst>
          </p:cNvPr>
          <p:cNvSpPr txBox="1">
            <a:spLocks/>
          </p:cNvSpPr>
          <p:nvPr userDrawn="1"/>
        </p:nvSpPr>
        <p:spPr>
          <a:xfrm>
            <a:off x="599521" y="1926820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>
            <a:noAutofit/>
          </a:bodyPr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accent2"/>
                </a:solidFill>
                <a:latin typeface="Tenorite" pitchFamily="2" charset="0"/>
              </a:rPr>
              <a:t>CLIENT CHALLENGES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07EF8-EF21-B19F-1C6D-CC78A26C1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521" y="506300"/>
            <a:ext cx="4782532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AHEAD in (Industry)</a:t>
            </a: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90E9DE46-0C36-21A1-5216-F43184B168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9521" y="2306787"/>
            <a:ext cx="4583113" cy="1595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4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BA35F0FE-7741-7471-4EA7-7DAB12CDA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521" y="4397089"/>
            <a:ext cx="4583113" cy="1595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4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4737ED1-3A2E-2BFD-E2EB-F57E7DB6399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03244A98-C7F3-3C65-08E2-21BAB295740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26BAF8-C9D5-DE86-A1C2-E43856FB7CE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5000" y="6327126"/>
            <a:ext cx="24330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100" b="0" i="0" spc="0">
                <a:solidFill>
                  <a:schemeClr val="bg1">
                    <a:lumMod val="75000"/>
                  </a:schemeClr>
                </a:solidFill>
                <a:effectLst/>
                <a:latin typeface="Tenorite" pitchFamily="2" charset="0"/>
              </a:rPr>
              <a:t>Confidential - Proprietary to AHEAD</a:t>
            </a:r>
            <a:endParaRPr lang="en-US" sz="1100" i="0" spc="0">
              <a:solidFill>
                <a:schemeClr val="bg1">
                  <a:lumMod val="75000"/>
                </a:schemeClr>
              </a:solidFill>
              <a:latin typeface="Tenori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8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 Slide - Nav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4">
            <a:extLst>
              <a:ext uri="{FF2B5EF4-FFF2-40B4-BE49-F238E27FC236}">
                <a16:creationId xmlns:a16="http://schemas.microsoft.com/office/drawing/2014/main" id="{C124415B-4FC6-4F0E-B719-90ECA8E863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2762" y="642649"/>
            <a:ext cx="7516812" cy="5417804"/>
          </a:xfrm>
          <a:prstGeom prst="roundRect">
            <a:avLst>
              <a:gd name="adj" fmla="val 8229"/>
            </a:avLst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D7C07-1E6E-F028-6AAD-A5182DE03AD8}"/>
              </a:ext>
            </a:extLst>
          </p:cNvPr>
          <p:cNvSpPr/>
          <p:nvPr userDrawn="1"/>
        </p:nvSpPr>
        <p:spPr>
          <a:xfrm>
            <a:off x="7009367" y="-43989"/>
            <a:ext cx="5314317" cy="67093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64000"/>
                </a:schemeClr>
              </a:gs>
              <a:gs pos="70000">
                <a:schemeClr val="bg2">
                  <a:alpha val="4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>
              <a:latin typeface="Tenorite" pitchFamily="2" charset="0"/>
            </a:endParaRPr>
          </a:p>
        </p:txBody>
      </p:sp>
      <p:sp>
        <p:nvSpPr>
          <p:cNvPr id="10" name="Picture Placeholder 26">
            <a:extLst>
              <a:ext uri="{FF2B5EF4-FFF2-40B4-BE49-F238E27FC236}">
                <a16:creationId xmlns:a16="http://schemas.microsoft.com/office/drawing/2014/main" id="{5BD6E876-251E-4AC6-0D05-EC5CD66EE0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45782" y="1184615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6">
            <a:extLst>
              <a:ext uri="{FF2B5EF4-FFF2-40B4-BE49-F238E27FC236}">
                <a16:creationId xmlns:a16="http://schemas.microsoft.com/office/drawing/2014/main" id="{85329489-3A93-781C-2816-18A4A88128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45782" y="1965737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26">
            <a:extLst>
              <a:ext uri="{FF2B5EF4-FFF2-40B4-BE49-F238E27FC236}">
                <a16:creationId xmlns:a16="http://schemas.microsoft.com/office/drawing/2014/main" id="{C91B6409-C05D-4CD8-EA4F-40861921E2E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45782" y="2746859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3" name="Picture Placeholder 26">
            <a:extLst>
              <a:ext uri="{FF2B5EF4-FFF2-40B4-BE49-F238E27FC236}">
                <a16:creationId xmlns:a16="http://schemas.microsoft.com/office/drawing/2014/main" id="{E5C83937-80F2-D2D4-1B73-5D8619E58B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745782" y="3527981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26">
            <a:extLst>
              <a:ext uri="{FF2B5EF4-FFF2-40B4-BE49-F238E27FC236}">
                <a16:creationId xmlns:a16="http://schemas.microsoft.com/office/drawing/2014/main" id="{84B401C4-0321-BDA5-CBBC-93C50542149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45782" y="4309103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2CF4C6FC-A567-9F43-AA8E-068B9C30BAE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745782" y="509022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D2C6948-A20B-A960-15A4-B5D4B7DAA7F2}"/>
              </a:ext>
            </a:extLst>
          </p:cNvPr>
          <p:cNvSpPr txBox="1">
            <a:spLocks/>
          </p:cNvSpPr>
          <p:nvPr userDrawn="1"/>
        </p:nvSpPr>
        <p:spPr>
          <a:xfrm>
            <a:off x="609600" y="4017122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tx2"/>
                </a:solidFill>
                <a:latin typeface="Tenorite" pitchFamily="2" charset="0"/>
              </a:rPr>
              <a:t>OUR WORK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DBD79EB-A124-42B9-71BA-E976F095A66B}"/>
              </a:ext>
            </a:extLst>
          </p:cNvPr>
          <p:cNvSpPr txBox="1">
            <a:spLocks/>
          </p:cNvSpPr>
          <p:nvPr userDrawn="1"/>
        </p:nvSpPr>
        <p:spPr>
          <a:xfrm>
            <a:off x="599521" y="1926820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tx2"/>
                </a:solidFill>
                <a:latin typeface="Tenorite" pitchFamily="2" charset="0"/>
              </a:rPr>
              <a:t>CLIENT CHALLENGES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CDF818E-1D6A-6995-056E-B6BF19C67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521" y="506300"/>
            <a:ext cx="4782532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AHEAD in (Industry)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674E19BE-901F-C6D9-8057-17CCFABD7C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9521" y="2306787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4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930E7F66-8CE1-3BAD-6244-34354206DE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521" y="4397089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4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6A11FF-3605-C5BE-90E1-31984BFD755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92EA28D1-26EA-3D46-3711-E5BB1DFD46A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70976-BFD8-9116-2343-85A08343E08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5000" y="6327126"/>
            <a:ext cx="24330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100" b="0" i="0" spc="0">
                <a:solidFill>
                  <a:schemeClr val="bg1">
                    <a:lumMod val="75000"/>
                  </a:schemeClr>
                </a:solidFill>
                <a:effectLst/>
                <a:latin typeface="Tenorite" pitchFamily="2" charset="0"/>
              </a:rPr>
              <a:t>Confidential - Proprietary to AHEAD</a:t>
            </a:r>
            <a:endParaRPr lang="en-US" sz="1100" i="0" spc="0">
              <a:solidFill>
                <a:schemeClr val="bg1">
                  <a:lumMod val="75000"/>
                </a:schemeClr>
              </a:solidFill>
              <a:latin typeface="Tenori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57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 Slid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4">
            <a:extLst>
              <a:ext uri="{FF2B5EF4-FFF2-40B4-BE49-F238E27FC236}">
                <a16:creationId xmlns:a16="http://schemas.microsoft.com/office/drawing/2014/main" id="{C124415B-4FC6-4F0E-B719-90ECA8E863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2762" y="642649"/>
            <a:ext cx="7516812" cy="5417804"/>
          </a:xfrm>
          <a:prstGeom prst="roundRect">
            <a:avLst>
              <a:gd name="adj" fmla="val 8229"/>
            </a:avLst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D7C07-1E6E-F028-6AAD-A5182DE03AD8}"/>
              </a:ext>
            </a:extLst>
          </p:cNvPr>
          <p:cNvSpPr/>
          <p:nvPr userDrawn="1"/>
        </p:nvSpPr>
        <p:spPr>
          <a:xfrm>
            <a:off x="7009367" y="-43989"/>
            <a:ext cx="5314317" cy="67093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64000"/>
                </a:schemeClr>
              </a:gs>
              <a:gs pos="70000">
                <a:schemeClr val="bg2">
                  <a:alpha val="4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>
              <a:latin typeface="Tenorite" pitchFamily="2" charset="0"/>
            </a:endParaRPr>
          </a:p>
        </p:txBody>
      </p:sp>
      <p:sp>
        <p:nvSpPr>
          <p:cNvPr id="10" name="Picture Placeholder 26">
            <a:extLst>
              <a:ext uri="{FF2B5EF4-FFF2-40B4-BE49-F238E27FC236}">
                <a16:creationId xmlns:a16="http://schemas.microsoft.com/office/drawing/2014/main" id="{5BD6E876-251E-4AC6-0D05-EC5CD66EE0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45782" y="1184615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6">
            <a:extLst>
              <a:ext uri="{FF2B5EF4-FFF2-40B4-BE49-F238E27FC236}">
                <a16:creationId xmlns:a16="http://schemas.microsoft.com/office/drawing/2014/main" id="{85329489-3A93-781C-2816-18A4A88128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45782" y="1965737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26">
            <a:extLst>
              <a:ext uri="{FF2B5EF4-FFF2-40B4-BE49-F238E27FC236}">
                <a16:creationId xmlns:a16="http://schemas.microsoft.com/office/drawing/2014/main" id="{C91B6409-C05D-4CD8-EA4F-40861921E2E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45782" y="2746859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3" name="Picture Placeholder 26">
            <a:extLst>
              <a:ext uri="{FF2B5EF4-FFF2-40B4-BE49-F238E27FC236}">
                <a16:creationId xmlns:a16="http://schemas.microsoft.com/office/drawing/2014/main" id="{E5C83937-80F2-D2D4-1B73-5D8619E58B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745782" y="3527981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26">
            <a:extLst>
              <a:ext uri="{FF2B5EF4-FFF2-40B4-BE49-F238E27FC236}">
                <a16:creationId xmlns:a16="http://schemas.microsoft.com/office/drawing/2014/main" id="{84B401C4-0321-BDA5-CBBC-93C50542149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45782" y="4309103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2CF4C6FC-A567-9F43-AA8E-068B9C30BAE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745782" y="509022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D2C6948-A20B-A960-15A4-B5D4B7DAA7F2}"/>
              </a:ext>
            </a:extLst>
          </p:cNvPr>
          <p:cNvSpPr txBox="1">
            <a:spLocks/>
          </p:cNvSpPr>
          <p:nvPr userDrawn="1"/>
        </p:nvSpPr>
        <p:spPr>
          <a:xfrm>
            <a:off x="609600" y="4017122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accent3"/>
                </a:solidFill>
                <a:latin typeface="Tenorite" pitchFamily="2" charset="0"/>
              </a:rPr>
              <a:t>OUR WORK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DBD79EB-A124-42B9-71BA-E976F095A66B}"/>
              </a:ext>
            </a:extLst>
          </p:cNvPr>
          <p:cNvSpPr txBox="1">
            <a:spLocks/>
          </p:cNvSpPr>
          <p:nvPr userDrawn="1"/>
        </p:nvSpPr>
        <p:spPr>
          <a:xfrm>
            <a:off x="599521" y="1926820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accent3"/>
                </a:solidFill>
                <a:latin typeface="Tenorite" pitchFamily="2" charset="0"/>
              </a:rPr>
              <a:t>CLIENT CHALLENGES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CDF818E-1D6A-6995-056E-B6BF19C67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521" y="506300"/>
            <a:ext cx="4782532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AHEAD in (Industry)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CA23862E-DFE9-E222-C409-54F2282D5E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9521" y="2306787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4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2DED1213-F86B-C35D-E35D-C9CE09F2A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521" y="4397089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4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22CE36D-7896-2D7F-938D-45859C9392A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D9E0C180-CC19-441F-DD27-452ECB9C1A5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F909E8-6C8B-CB09-D939-20B774A99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5000" y="6327126"/>
            <a:ext cx="24330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100" b="0" i="0" spc="0">
                <a:solidFill>
                  <a:schemeClr val="bg1">
                    <a:lumMod val="75000"/>
                  </a:schemeClr>
                </a:solidFill>
                <a:effectLst/>
                <a:latin typeface="Tenorite" pitchFamily="2" charset="0"/>
              </a:rPr>
              <a:t>Confidential - Proprietary to AHEAD</a:t>
            </a:r>
            <a:endParaRPr lang="en-US" sz="1100" i="0" spc="0">
              <a:solidFill>
                <a:schemeClr val="bg1">
                  <a:lumMod val="75000"/>
                </a:schemeClr>
              </a:solidFill>
              <a:latin typeface="Tenori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69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 Slide -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4">
            <a:extLst>
              <a:ext uri="{FF2B5EF4-FFF2-40B4-BE49-F238E27FC236}">
                <a16:creationId xmlns:a16="http://schemas.microsoft.com/office/drawing/2014/main" id="{C124415B-4FC6-4F0E-B719-90ECA8E863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2762" y="642649"/>
            <a:ext cx="7516812" cy="5417804"/>
          </a:xfrm>
          <a:prstGeom prst="roundRect">
            <a:avLst>
              <a:gd name="adj" fmla="val 8229"/>
            </a:avLst>
          </a:prstGeom>
        </p:spPr>
        <p:txBody>
          <a:bodyPr/>
          <a:lstStyle>
            <a:lvl1pPr>
              <a:defRPr i="0">
                <a:latin typeface="Tenorite" pitchFamily="2" charset="0"/>
              </a:defRPr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D7C07-1E6E-F028-6AAD-A5182DE03AD8}"/>
              </a:ext>
            </a:extLst>
          </p:cNvPr>
          <p:cNvSpPr/>
          <p:nvPr userDrawn="1"/>
        </p:nvSpPr>
        <p:spPr>
          <a:xfrm>
            <a:off x="7009367" y="-43989"/>
            <a:ext cx="5314317" cy="67093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64000"/>
                </a:schemeClr>
              </a:gs>
              <a:gs pos="70000">
                <a:schemeClr val="bg2">
                  <a:alpha val="4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>
              <a:latin typeface="Tenorite" pitchFamily="2" charset="0"/>
            </a:endParaRPr>
          </a:p>
        </p:txBody>
      </p:sp>
      <p:sp>
        <p:nvSpPr>
          <p:cNvPr id="10" name="Picture Placeholder 26">
            <a:extLst>
              <a:ext uri="{FF2B5EF4-FFF2-40B4-BE49-F238E27FC236}">
                <a16:creationId xmlns:a16="http://schemas.microsoft.com/office/drawing/2014/main" id="{5BD6E876-251E-4AC6-0D05-EC5CD66EE0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45782" y="1184615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6">
            <a:extLst>
              <a:ext uri="{FF2B5EF4-FFF2-40B4-BE49-F238E27FC236}">
                <a16:creationId xmlns:a16="http://schemas.microsoft.com/office/drawing/2014/main" id="{85329489-3A93-781C-2816-18A4A88128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45782" y="1965737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26">
            <a:extLst>
              <a:ext uri="{FF2B5EF4-FFF2-40B4-BE49-F238E27FC236}">
                <a16:creationId xmlns:a16="http://schemas.microsoft.com/office/drawing/2014/main" id="{C91B6409-C05D-4CD8-EA4F-40861921E2E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45782" y="2746859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3" name="Picture Placeholder 26">
            <a:extLst>
              <a:ext uri="{FF2B5EF4-FFF2-40B4-BE49-F238E27FC236}">
                <a16:creationId xmlns:a16="http://schemas.microsoft.com/office/drawing/2014/main" id="{E5C83937-80F2-D2D4-1B73-5D8619E58B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745782" y="3527981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26">
            <a:extLst>
              <a:ext uri="{FF2B5EF4-FFF2-40B4-BE49-F238E27FC236}">
                <a16:creationId xmlns:a16="http://schemas.microsoft.com/office/drawing/2014/main" id="{84B401C4-0321-BDA5-CBBC-93C50542149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45782" y="4309103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2CF4C6FC-A567-9F43-AA8E-068B9C30BAE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745782" y="5090224"/>
            <a:ext cx="1966912" cy="520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i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D2C6948-A20B-A960-15A4-B5D4B7DAA7F2}"/>
              </a:ext>
            </a:extLst>
          </p:cNvPr>
          <p:cNvSpPr txBox="1">
            <a:spLocks/>
          </p:cNvSpPr>
          <p:nvPr userDrawn="1"/>
        </p:nvSpPr>
        <p:spPr>
          <a:xfrm>
            <a:off x="609600" y="4017122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accent1"/>
                </a:solidFill>
                <a:latin typeface="Tenorite" pitchFamily="2" charset="0"/>
              </a:rPr>
              <a:t>OUR WORK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DBD79EB-A124-42B9-71BA-E976F095A66B}"/>
              </a:ext>
            </a:extLst>
          </p:cNvPr>
          <p:cNvSpPr txBox="1">
            <a:spLocks/>
          </p:cNvSpPr>
          <p:nvPr userDrawn="1"/>
        </p:nvSpPr>
        <p:spPr>
          <a:xfrm>
            <a:off x="599521" y="1926820"/>
            <a:ext cx="3192378" cy="350649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txBody>
          <a:bodyPr lIns="91440" rIns="91440" anchor="ctr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037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35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spc="150">
                <a:solidFill>
                  <a:schemeClr val="accent1"/>
                </a:solidFill>
                <a:latin typeface="Tenorite" pitchFamily="2" charset="0"/>
              </a:rPr>
              <a:t>CLIENT CHALLENGES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CDF818E-1D6A-6995-056E-B6BF19C67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521" y="506300"/>
            <a:ext cx="4782532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AHEAD in (Industry)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F538DE4-48BF-6FA3-2137-81A44BF68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9521" y="2306787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4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9F46EED0-E1A5-A337-FB49-2304A5BB5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521" y="4397089"/>
            <a:ext cx="4583113" cy="1595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sz="1400" i="0">
                <a:solidFill>
                  <a:schemeClr val="tx1"/>
                </a:solidFill>
                <a:latin typeface="Tenorite" pitchFamily="2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5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C87A4F7-4838-C0E3-DC8A-044BE06F241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BB48ECC9-D536-984D-D264-8C8FAF2F64B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22B522-81DC-B3A2-8052-66AE47D1E02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5000" y="6327126"/>
            <a:ext cx="24330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100" b="0" i="0" spc="0">
                <a:solidFill>
                  <a:schemeClr val="bg1">
                    <a:lumMod val="75000"/>
                  </a:schemeClr>
                </a:solidFill>
                <a:effectLst/>
                <a:latin typeface="Tenorite" pitchFamily="2" charset="0"/>
              </a:rPr>
              <a:t>Confidential - Proprietary to AHEAD</a:t>
            </a:r>
            <a:endParaRPr lang="en-US" sz="1100" i="0" spc="0">
              <a:solidFill>
                <a:schemeClr val="bg1">
                  <a:lumMod val="75000"/>
                </a:schemeClr>
              </a:solidFill>
              <a:latin typeface="Tenori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1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66DADE-78D5-B786-ED1C-C70C1793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6"/>
            <a:ext cx="10726790" cy="6658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23513BF-3A7C-CAFD-C671-4733C6ED6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001" y="1571946"/>
            <a:ext cx="4748658" cy="49719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DFFF53F-5C70-A9D6-BA34-1577B1524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001" y="2178123"/>
            <a:ext cx="4748658" cy="3929348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0677ADD-0106-5596-D2D6-8AA9549833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3131" y="1571946"/>
            <a:ext cx="4748659" cy="49719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4206DE3-6709-9B84-539E-CD3F6A6305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3131" y="2178123"/>
            <a:ext cx="4748659" cy="3929348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95978F1-27B3-5CE5-1A94-10263B272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7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 B - Nav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DAA4E08-EE73-4376-759E-D410451D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A4FAB3E-2A13-3111-0C3A-13558480D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4937" y="6346060"/>
            <a:ext cx="360986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386E00-FEB9-4948-8786-D40D5ED0BD9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102033"/>
                </a:solidFill>
                <a:effectLst/>
                <a:uLnTx/>
                <a:uFillTx/>
                <a:latin typeface="Tenorite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02033"/>
              </a:solidFill>
              <a:effectLst/>
              <a:uLnTx/>
              <a:uFillTx/>
              <a:latin typeface="Tenorite" pitchFamily="2" charset="0"/>
              <a:ea typeface="+mn-ea"/>
              <a:cs typeface="+mn-cs"/>
            </a:endParaRPr>
          </a:p>
        </p:txBody>
      </p:sp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5EB8B1AF-D0A1-DD73-BA5E-8A42DBA83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5923" y="6346060"/>
            <a:ext cx="4114800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spc="100" baseline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102033"/>
                </a:solidFill>
                <a:effectLst/>
                <a:uLnTx/>
                <a:uFillTx/>
                <a:latin typeface="Tenorite" pitchFamily="2" charset="0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64CC8C9-E470-DB41-70CA-9F82DA04EC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1" y="1690688"/>
            <a:ext cx="10965328" cy="30997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1"/>
                </a:solidFill>
                <a:latin typeface="Tenorite" pitchFamily="2" charset="0"/>
                <a:ea typeface="Tenorite" pitchFamily="2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293218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8E70A51-A27D-D24C-A1B3-0EEF2F4358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1"/>
            <a:ext cx="12192007" cy="6858004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F8DD5-FCA4-6243-A79C-AB5A46A8B3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558" y="966837"/>
            <a:ext cx="1687135" cy="342828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7135384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8E7C8E-79F4-4111-81A1-00F62EF97C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F8DD5-FCA4-6243-A79C-AB5A46A8B3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558" y="966837"/>
            <a:ext cx="1687135" cy="342828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22786982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E70429A-E9F8-47AE-BC95-02BA1B2CD5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F8DD5-FCA4-6243-A79C-AB5A46A8B3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558" y="966837"/>
            <a:ext cx="1687135" cy="342828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03600797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Cli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263F007F-BF63-204E-BCC2-24D3040D3A6C}"/>
              </a:ext>
            </a:extLst>
          </p:cNvPr>
          <p:cNvSpPr/>
          <p:nvPr userDrawn="1"/>
        </p:nvSpPr>
        <p:spPr>
          <a:xfrm rot="5400000">
            <a:off x="1945968" y="-1945968"/>
            <a:ext cx="6858000" cy="10749935"/>
          </a:xfrm>
          <a:custGeom>
            <a:avLst/>
            <a:gdLst>
              <a:gd name="connsiteX0" fmla="*/ 0 w 5143500"/>
              <a:gd name="connsiteY0" fmla="*/ 1983725 h 7683188"/>
              <a:gd name="connsiteX1" fmla="*/ 0 w 5143500"/>
              <a:gd name="connsiteY1" fmla="*/ 0 h 7683188"/>
              <a:gd name="connsiteX2" fmla="*/ 5143493 w 5143500"/>
              <a:gd name="connsiteY2" fmla="*/ 1983723 h 7683188"/>
              <a:gd name="connsiteX3" fmla="*/ 5143500 w 5143500"/>
              <a:gd name="connsiteY3" fmla="*/ 1983723 h 7683188"/>
              <a:gd name="connsiteX4" fmla="*/ 5143500 w 5143500"/>
              <a:gd name="connsiteY4" fmla="*/ 7683188 h 7683188"/>
              <a:gd name="connsiteX5" fmla="*/ 1 w 5143500"/>
              <a:gd name="connsiteY5" fmla="*/ 7683188 h 7683188"/>
              <a:gd name="connsiteX6" fmla="*/ 1 w 5143500"/>
              <a:gd name="connsiteY6" fmla="*/ 1983725 h 768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3500" h="7683188">
                <a:moveTo>
                  <a:pt x="0" y="1983725"/>
                </a:moveTo>
                <a:lnTo>
                  <a:pt x="0" y="0"/>
                </a:lnTo>
                <a:lnTo>
                  <a:pt x="5143493" y="1983723"/>
                </a:lnTo>
                <a:lnTo>
                  <a:pt x="5143500" y="1983723"/>
                </a:lnTo>
                <a:lnTo>
                  <a:pt x="5143500" y="7683188"/>
                </a:lnTo>
                <a:lnTo>
                  <a:pt x="1" y="7683188"/>
                </a:lnTo>
                <a:lnTo>
                  <a:pt x="1" y="1983725"/>
                </a:lnTo>
                <a:close/>
              </a:path>
            </a:pathLst>
          </a:custGeom>
          <a:solidFill>
            <a:srgbClr val="102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68B1380-C20F-B844-8CFD-475108E163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D8B93E67-201F-9541-B309-33BF5D2B2E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F6A89F-F6A5-3843-9AA8-1360C7E3A6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B689BDC9-A375-5842-8552-78D33788508D}"/>
              </a:ext>
            </a:extLst>
          </p:cNvPr>
          <p:cNvSpPr/>
          <p:nvPr userDrawn="1"/>
        </p:nvSpPr>
        <p:spPr>
          <a:xfrm>
            <a:off x="7096336" y="848064"/>
            <a:ext cx="5793488" cy="5788128"/>
          </a:xfrm>
          <a:prstGeom prst="blockArc">
            <a:avLst>
              <a:gd name="adj1" fmla="val 7763501"/>
              <a:gd name="adj2" fmla="val 16333913"/>
              <a:gd name="adj3" fmla="val 173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3A8FF68-D34F-B243-9800-5D2136CFE2B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5699466 w 9144000"/>
              <a:gd name="connsiteY3" fmla="*/ 5143500 h 5143500"/>
              <a:gd name="connsiteX4" fmla="*/ 5699466 w 9144000"/>
              <a:gd name="connsiteY4" fmla="*/ 5143494 h 5143500"/>
              <a:gd name="connsiteX5" fmla="*/ 7683189 w 9144000"/>
              <a:gd name="connsiteY5" fmla="*/ 1 h 5143500"/>
              <a:gd name="connsiteX6" fmla="*/ 5699464 w 9144000"/>
              <a:gd name="connsiteY6" fmla="*/ 1 h 5143500"/>
              <a:gd name="connsiteX7" fmla="*/ 5699464 w 9144000"/>
              <a:gd name="connsiteY7" fmla="*/ 2 h 5143500"/>
              <a:gd name="connsiteX8" fmla="*/ 1 w 9144000"/>
              <a:gd name="connsiteY8" fmla="*/ 2 h 5143500"/>
              <a:gd name="connsiteX9" fmla="*/ 1 w 9144000"/>
              <a:gd name="connsiteY9" fmla="*/ 5143500 h 5143500"/>
              <a:gd name="connsiteX10" fmla="*/ 0 w 9144000"/>
              <a:gd name="connsiteY10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5699466" y="5143500"/>
                </a:lnTo>
                <a:lnTo>
                  <a:pt x="5699466" y="5143494"/>
                </a:lnTo>
                <a:lnTo>
                  <a:pt x="7683189" y="1"/>
                </a:lnTo>
                <a:lnTo>
                  <a:pt x="5699464" y="1"/>
                </a:lnTo>
                <a:lnTo>
                  <a:pt x="5699464" y="2"/>
                </a:lnTo>
                <a:lnTo>
                  <a:pt x="1" y="2"/>
                </a:lnTo>
                <a:lnTo>
                  <a:pt x="1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B1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97D5C9-5808-4686-BA37-EF572DA118E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54681" y="1305985"/>
            <a:ext cx="4876800" cy="48722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  <p:pic>
        <p:nvPicPr>
          <p:cNvPr id="12" name="Picture 20">
            <a:extLst>
              <a:ext uri="{FF2B5EF4-FFF2-40B4-BE49-F238E27FC236}">
                <a16:creationId xmlns:a16="http://schemas.microsoft.com/office/drawing/2014/main" id="{642A21EF-1FB3-B446-9054-BF072071BB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0558" y="966837"/>
            <a:ext cx="1687135" cy="34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35276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954A24C-847B-46E9-B592-05309C2D8E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077EBB8F-21E9-424F-AC9A-4650EDE6A5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2621" y="5501467"/>
            <a:ext cx="1687123" cy="3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98654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EABC25B-116D-4762-AC36-D13BDC6587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1509E-9CD8-2243-A806-B39A0B571A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2621" y="5501467"/>
            <a:ext cx="1687123" cy="3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94286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DB50F60-9DF5-49AE-943C-EE20674344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076C94BF-CF05-554D-9D7D-F4579A5F8D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2621" y="5501467"/>
            <a:ext cx="1687123" cy="3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5978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FECCCB7-DF7E-F84A-A8D6-F2AA0BEACAA5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ABFCBB-3A58-5943-85E3-9C9AE9EF99D6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DB50F60-9DF5-49AE-943C-EE20674344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1581" y="5604815"/>
            <a:ext cx="2479707" cy="609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ADF27-C2FD-C542-9967-2BD63C37F9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1581" y="5139329"/>
            <a:ext cx="889419" cy="180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D82733-CD77-9340-BDCD-36D04E44FAB7}"/>
              </a:ext>
            </a:extLst>
          </p:cNvPr>
          <p:cNvSpPr txBox="1"/>
          <p:nvPr userDrawn="1"/>
        </p:nvSpPr>
        <p:spPr>
          <a:xfrm>
            <a:off x="7847293" y="5629672"/>
            <a:ext cx="184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Learn. Grow. Achieve.</a:t>
            </a:r>
            <a:br>
              <a:rPr lang="en-US" sz="1400">
                <a:solidFill>
                  <a:schemeClr val="bg1"/>
                </a:solidFill>
              </a:rPr>
            </a:br>
            <a:r>
              <a:rPr lang="en-US" sz="1400" err="1">
                <a:solidFill>
                  <a:schemeClr val="bg1"/>
                </a:solidFill>
              </a:rPr>
              <a:t>ahead.com</a:t>
            </a:r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081758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70429A-E9F8-47AE-BC95-02BA1B2CD5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tx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F8DD5-FCA4-6243-A79C-AB5A46A8B3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1339" y="966837"/>
            <a:ext cx="1685571" cy="342828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9504E2-6689-F84E-B678-3C2473B629BC}"/>
              </a:ext>
            </a:extLst>
          </p:cNvPr>
          <p:cNvSpPr/>
          <p:nvPr userDrawn="1"/>
        </p:nvSpPr>
        <p:spPr>
          <a:xfrm>
            <a:off x="208156" y="6259552"/>
            <a:ext cx="1115123" cy="475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125961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01D301F-3F69-BD57-0CD8-581C20D37417}"/>
              </a:ext>
            </a:extLst>
          </p:cNvPr>
          <p:cNvSpPr/>
          <p:nvPr userDrawn="1"/>
        </p:nvSpPr>
        <p:spPr>
          <a:xfrm>
            <a:off x="5065160" y="457201"/>
            <a:ext cx="6413754" cy="5563456"/>
          </a:xfrm>
          <a:prstGeom prst="roundRect">
            <a:avLst>
              <a:gd name="adj" fmla="val 1377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7474DE-EE98-7ED1-3096-AEE3A6751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D846B02-E627-8844-85D1-F83D9558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2" y="457200"/>
            <a:ext cx="3137647" cy="16002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75BBCB7-BA5B-AAED-DBE8-72E5F61C8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5002" y="2057400"/>
            <a:ext cx="313764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0CE298-6892-4875-62AE-6614AAFE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4742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263F007F-BF63-204E-BCC2-24D3040D3A6C}"/>
              </a:ext>
            </a:extLst>
          </p:cNvPr>
          <p:cNvSpPr/>
          <p:nvPr userDrawn="1"/>
        </p:nvSpPr>
        <p:spPr>
          <a:xfrm rot="5400000">
            <a:off x="1693127" y="-1693124"/>
            <a:ext cx="6858000" cy="10244251"/>
          </a:xfrm>
          <a:custGeom>
            <a:avLst/>
            <a:gdLst>
              <a:gd name="connsiteX0" fmla="*/ 0 w 5143500"/>
              <a:gd name="connsiteY0" fmla="*/ 1983725 h 7683188"/>
              <a:gd name="connsiteX1" fmla="*/ 0 w 5143500"/>
              <a:gd name="connsiteY1" fmla="*/ 0 h 7683188"/>
              <a:gd name="connsiteX2" fmla="*/ 5143493 w 5143500"/>
              <a:gd name="connsiteY2" fmla="*/ 1983723 h 7683188"/>
              <a:gd name="connsiteX3" fmla="*/ 5143500 w 5143500"/>
              <a:gd name="connsiteY3" fmla="*/ 1983723 h 7683188"/>
              <a:gd name="connsiteX4" fmla="*/ 5143500 w 5143500"/>
              <a:gd name="connsiteY4" fmla="*/ 7683188 h 7683188"/>
              <a:gd name="connsiteX5" fmla="*/ 1 w 5143500"/>
              <a:gd name="connsiteY5" fmla="*/ 7683188 h 7683188"/>
              <a:gd name="connsiteX6" fmla="*/ 1 w 5143500"/>
              <a:gd name="connsiteY6" fmla="*/ 1983725 h 768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3500" h="7683188">
                <a:moveTo>
                  <a:pt x="0" y="1983725"/>
                </a:moveTo>
                <a:lnTo>
                  <a:pt x="0" y="0"/>
                </a:lnTo>
                <a:lnTo>
                  <a:pt x="5143493" y="1983723"/>
                </a:lnTo>
                <a:lnTo>
                  <a:pt x="5143500" y="1983723"/>
                </a:lnTo>
                <a:lnTo>
                  <a:pt x="5143500" y="7683188"/>
                </a:lnTo>
                <a:lnTo>
                  <a:pt x="1" y="7683188"/>
                </a:lnTo>
                <a:lnTo>
                  <a:pt x="1" y="19837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68B1380-C20F-B844-8CFD-475108E163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tx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D8B93E67-201F-9541-B309-33BF5D2B2E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B3A066CE-4AE3-B54C-BADA-E33E7385D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1339" y="966837"/>
            <a:ext cx="1685571" cy="342828"/>
          </a:xfrm>
          <a:prstGeom prst="rect">
            <a:avLst/>
          </a:prstGeom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F6A89F-F6A5-3843-9AA8-1360C7E3A6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B689BDC9-A375-5842-8552-78D33788508D}"/>
              </a:ext>
            </a:extLst>
          </p:cNvPr>
          <p:cNvSpPr/>
          <p:nvPr userDrawn="1"/>
        </p:nvSpPr>
        <p:spPr>
          <a:xfrm>
            <a:off x="7096336" y="848064"/>
            <a:ext cx="5793488" cy="5788128"/>
          </a:xfrm>
          <a:prstGeom prst="blockArc">
            <a:avLst>
              <a:gd name="adj1" fmla="val 7763501"/>
              <a:gd name="adj2" fmla="val 16333913"/>
              <a:gd name="adj3" fmla="val 173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3A8FF68-D34F-B243-9800-5D2136CFE2B3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5699466 w 9144000"/>
              <a:gd name="connsiteY3" fmla="*/ 5143500 h 5143500"/>
              <a:gd name="connsiteX4" fmla="*/ 5699466 w 9144000"/>
              <a:gd name="connsiteY4" fmla="*/ 5143494 h 5143500"/>
              <a:gd name="connsiteX5" fmla="*/ 7683189 w 9144000"/>
              <a:gd name="connsiteY5" fmla="*/ 1 h 5143500"/>
              <a:gd name="connsiteX6" fmla="*/ 5699464 w 9144000"/>
              <a:gd name="connsiteY6" fmla="*/ 1 h 5143500"/>
              <a:gd name="connsiteX7" fmla="*/ 5699464 w 9144000"/>
              <a:gd name="connsiteY7" fmla="*/ 2 h 5143500"/>
              <a:gd name="connsiteX8" fmla="*/ 1 w 9144000"/>
              <a:gd name="connsiteY8" fmla="*/ 2 h 5143500"/>
              <a:gd name="connsiteX9" fmla="*/ 1 w 9144000"/>
              <a:gd name="connsiteY9" fmla="*/ 5143500 h 5143500"/>
              <a:gd name="connsiteX10" fmla="*/ 0 w 9144000"/>
              <a:gd name="connsiteY10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5699466" y="5143500"/>
                </a:lnTo>
                <a:lnTo>
                  <a:pt x="5699466" y="5143494"/>
                </a:lnTo>
                <a:lnTo>
                  <a:pt x="7683189" y="1"/>
                </a:lnTo>
                <a:lnTo>
                  <a:pt x="5699464" y="1"/>
                </a:lnTo>
                <a:lnTo>
                  <a:pt x="5699464" y="2"/>
                </a:lnTo>
                <a:lnTo>
                  <a:pt x="1" y="2"/>
                </a:lnTo>
                <a:lnTo>
                  <a:pt x="1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7E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97D5C9-5808-4686-BA37-EF572DA118E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54681" y="1305985"/>
            <a:ext cx="4876800" cy="48722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540279064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954A24C-847B-46E9-B592-05309C2D8E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78"/>
            <a:ext cx="12192000" cy="685165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0BFA4879-346A-074B-B38F-30B384717BF7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02CE11D-D409-3E40-9A87-E45455A784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2621" y="5462343"/>
            <a:ext cx="1687123" cy="4213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BD426FF-980B-2343-82F1-B7490803B730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324709318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C808AF2-A66E-409E-BB29-42FD714150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78"/>
            <a:ext cx="12192000" cy="68516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65AB93-5C9A-3540-8B8F-F8AEB563CA9F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6CFC91-C7C6-5E4E-9B07-FF31BF0FE44F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4C0188-8D97-3F49-9288-C2BAA118C48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2621" y="5462343"/>
            <a:ext cx="1687123" cy="42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40216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EABC25B-116D-4762-AC36-D13BDC658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78"/>
            <a:ext cx="12192000" cy="6851655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AB4337D3-C74A-A64D-80F4-501DF5CCC3E5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8C83F9-A74E-A543-BBBD-30089221FFCA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1509E-9CD8-2243-A806-B39A0B571A8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2621" y="5462343"/>
            <a:ext cx="1687123" cy="42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36932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DB50F60-9DF5-49AE-943C-EE2067434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78"/>
            <a:ext cx="12192000" cy="685165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FECCCB7-DF7E-F84A-A8D6-F2AA0BEACAA5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ABFCBB-3A58-5943-85E3-9C9AE9EF99D6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ADF27-C2FD-C542-9967-2BD63C37F9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2621" y="5462343"/>
            <a:ext cx="1687123" cy="42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87452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FECCCB7-DF7E-F84A-A8D6-F2AA0BEACAA5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ABFCBB-3A58-5943-85E3-9C9AE9EF99D6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DB50F60-9DF5-49AE-943C-EE20674344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1" y="3178"/>
            <a:ext cx="12180719" cy="6851655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1581" y="5604815"/>
            <a:ext cx="2479707" cy="609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ADF27-C2FD-C542-9967-2BD63C37F9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1581" y="5118704"/>
            <a:ext cx="889419" cy="222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D82733-CD77-9340-BDCD-36D04E44FAB7}"/>
              </a:ext>
            </a:extLst>
          </p:cNvPr>
          <p:cNvSpPr txBox="1"/>
          <p:nvPr userDrawn="1"/>
        </p:nvSpPr>
        <p:spPr>
          <a:xfrm>
            <a:off x="7847293" y="5629672"/>
            <a:ext cx="184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Learn. Grow. Achieve.</a:t>
            </a:r>
            <a:br>
              <a:rPr lang="en-US" sz="1400"/>
            </a:br>
            <a:r>
              <a:rPr lang="en-US" sz="1400" err="1"/>
              <a:t>ahead.com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9155627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2568" y="4849402"/>
            <a:ext cx="9152333" cy="9335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568" y="2244029"/>
            <a:ext cx="6080125" cy="40708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spc="15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4" name="Picture 3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6D160348-621E-6F53-6C2C-095EE43843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875" y="1075038"/>
            <a:ext cx="1628340" cy="4070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480F6-180E-B507-4F43-7CC4FDA29B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F852B44-B51A-5654-AB51-531C775C2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2568" y="2633468"/>
            <a:ext cx="9152334" cy="20926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 goes here and can continue here, also.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CB1B17-BC59-8C23-2E75-574C1285A491}"/>
              </a:ext>
            </a:extLst>
          </p:cNvPr>
          <p:cNvSpPr/>
          <p:nvPr userDrawn="1"/>
        </p:nvSpPr>
        <p:spPr>
          <a:xfrm>
            <a:off x="10894142" y="6292645"/>
            <a:ext cx="973393" cy="242377"/>
          </a:xfrm>
          <a:prstGeom prst="rect">
            <a:avLst/>
          </a:prstGeom>
          <a:solidFill>
            <a:srgbClr val="ECF1F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57535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2568" y="4849402"/>
            <a:ext cx="9152333" cy="9335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b="0" i="1" baseline="0">
                <a:solidFill>
                  <a:schemeClr val="tx1"/>
                </a:solidFill>
                <a:latin typeface="PT Serif" panose="020A0603040505020204" pitchFamily="18" charset="77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568" y="2244029"/>
            <a:ext cx="6080125" cy="40708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spc="15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4" name="Picture 3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6D160348-621E-6F53-6C2C-095EE43843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875" y="1075038"/>
            <a:ext cx="1628340" cy="4070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480F6-180E-B507-4F43-7CC4FDA29B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F852B44-B51A-5654-AB51-531C775C2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2568" y="2633468"/>
            <a:ext cx="9152334" cy="20926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 goes here and can continue here, also.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BCCA7-02AB-7477-B482-D19E7E8B84A2}"/>
              </a:ext>
            </a:extLst>
          </p:cNvPr>
          <p:cNvSpPr/>
          <p:nvPr userDrawn="1"/>
        </p:nvSpPr>
        <p:spPr>
          <a:xfrm>
            <a:off x="10894142" y="6292645"/>
            <a:ext cx="973393" cy="242377"/>
          </a:xfrm>
          <a:prstGeom prst="rect">
            <a:avLst/>
          </a:prstGeom>
          <a:solidFill>
            <a:srgbClr val="ECF1F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1625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9B425-C883-3CBA-2A3B-B7768D206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DC1F94-1CF7-8A32-4CF9-568B57C8D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56C16D1-323B-0047-FA2D-4E68E2638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25625"/>
            <a:ext cx="1092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080003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ur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17">
            <a:extLst>
              <a:ext uri="{FF2B5EF4-FFF2-40B4-BE49-F238E27FC236}">
                <a16:creationId xmlns:a16="http://schemas.microsoft.com/office/drawing/2014/main" id="{A99AEE77-AD49-7FC1-9C34-597937A3F5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99927" y="6358621"/>
            <a:ext cx="705993" cy="14345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952DC2C-6FF1-B21A-613A-55A42454E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F6D249-AF4D-FEB6-3ECF-69587A7FC3E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1CE95-2315-E807-9525-A10483CF6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25625"/>
            <a:ext cx="1092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50901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D38F6-88F1-866C-8F7B-95A44BC3E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5000" y="2057400"/>
            <a:ext cx="458203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11007C-D460-4081-423B-BBE7EEF4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39106FD-2A13-0A34-A858-A1D2BCA9AE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46656" y="0"/>
            <a:ext cx="6545344" cy="67975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12" name="Picture 11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29898B43-98BF-65B5-121F-3077AB86233C}"/>
              </a:ext>
            </a:extLst>
          </p:cNvPr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0DF650-718F-C3E4-1AA9-CD5DC597A623}"/>
              </a:ext>
            </a:extLst>
          </p:cNvPr>
          <p:cNvSpPr txBox="1"/>
          <p:nvPr userDrawn="1"/>
        </p:nvSpPr>
        <p:spPr>
          <a:xfrm>
            <a:off x="9184640" y="6327126"/>
            <a:ext cx="185729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100" b="0" i="1" spc="0" dirty="0">
                <a:solidFill>
                  <a:schemeClr val="bg1">
                    <a:lumMod val="75000"/>
                  </a:schemeClr>
                </a:solidFill>
                <a:effectLst/>
                <a:latin typeface="Tenorite" pitchFamily="2" charset="0"/>
              </a:rPr>
              <a:t>Confidential to AHEAD</a:t>
            </a:r>
            <a:endParaRPr lang="en-US" sz="1100" i="1" spc="0" dirty="0">
              <a:solidFill>
                <a:schemeClr val="bg1">
                  <a:lumMod val="75000"/>
                </a:schemeClr>
              </a:solidFill>
              <a:latin typeface="Tenorite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3C51ED-22C5-6234-8D3E-E3DC6A7F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457200"/>
            <a:ext cx="4582033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0870967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AC8DD11-D008-4419-73EF-386208C2AF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1" y="1690688"/>
            <a:ext cx="10965328" cy="30997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1"/>
                </a:solidFill>
                <a:latin typeface="Tenorite" pitchFamily="2" charset="0"/>
                <a:ea typeface="Tenorite" pitchFamily="2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209AB2-0838-663C-1150-6D7A9FE9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05A13C-634B-5A20-B698-7EA94ACF2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2255519"/>
            <a:ext cx="10922000" cy="392144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E4CA1C-60E6-AA91-1200-FBB2108641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DA7158-47DF-AD17-9F89-E7F6CA95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04A3B-FDCA-62BD-D10F-B3C090AC1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34147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DAA4E08-EE73-4376-759E-D410451D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64CC8C9-E470-DB41-70CA-9F82DA04EC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1" y="1690688"/>
            <a:ext cx="10965328" cy="30997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1"/>
                </a:solidFill>
                <a:latin typeface="Tenorite" pitchFamily="2" charset="0"/>
                <a:ea typeface="Tenorite" pitchFamily="2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2E50C-B87D-4AF2-7B80-B273A175F6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5000" y="2187575"/>
            <a:ext cx="10964863" cy="3808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AEDBDF-B2A3-5EA2-FB87-B838A2EBF8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4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2FCE-EDF6-475E-8C40-82EBCF91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936E07-4539-C762-D3B0-FD975D7F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9378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6736" y="1709738"/>
            <a:ext cx="9143999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6000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3781" y="4849404"/>
            <a:ext cx="9136954" cy="9335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="0" i="0" baseline="0">
                <a:solidFill>
                  <a:schemeClr val="bg1">
                    <a:lumMod val="85000"/>
                  </a:schemeClr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Subtitle</a:t>
            </a:r>
          </a:p>
        </p:txBody>
      </p:sp>
      <p:pic>
        <p:nvPicPr>
          <p:cNvPr id="2" name="Picture 17">
            <a:extLst>
              <a:ext uri="{FF2B5EF4-FFF2-40B4-BE49-F238E27FC236}">
                <a16:creationId xmlns:a16="http://schemas.microsoft.com/office/drawing/2014/main" id="{ACC2A5D8-7445-467E-F007-708FFE5996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89653" y="6358621"/>
            <a:ext cx="705993" cy="143459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E8775B9-6122-2287-04F3-E3A3158123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67122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DD62-9F53-B167-A293-E35EBB07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A4EA6-467A-BE8C-5D7D-5DF3FE54B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5000" y="1825625"/>
            <a:ext cx="5384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FE965-43F6-A2B2-0493-3C7B12395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84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B1448B1-B8B9-7A3A-155C-095A1FD3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2476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66DADE-78D5-B786-ED1C-C70C1793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6"/>
            <a:ext cx="10726790" cy="6658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23513BF-3A7C-CAFD-C671-4733C6ED6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001" y="1571946"/>
            <a:ext cx="4748658" cy="49719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DFFF53F-5C70-A9D6-BA34-1577B1524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001" y="2178123"/>
            <a:ext cx="4748658" cy="3929348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0677ADD-0106-5596-D2D6-8AA9549833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3131" y="1571946"/>
            <a:ext cx="4748659" cy="49719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4206DE3-6709-9B84-539E-CD3F6A6305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3131" y="2178123"/>
            <a:ext cx="4748659" cy="3929348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95978F1-27B3-5CE5-1A94-10263B272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3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7474DE-EE98-7ED1-3096-AEE3A6751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D846B02-E627-8844-85D1-F83D9558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2" y="457200"/>
            <a:ext cx="3137647" cy="16002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75BBCB7-BA5B-AAED-DBE8-72E5F61C8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5002" y="2057400"/>
            <a:ext cx="313764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0CE298-6892-4875-62AE-6614AAFE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81202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D38F6-88F1-866C-8F7B-95A44BC3E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5000" y="2057400"/>
            <a:ext cx="458203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11007C-D460-4081-423B-BBE7EEF4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39106FD-2A13-0A34-A858-A1D2BCA9AE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46656" y="0"/>
            <a:ext cx="6545344" cy="67975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12" name="Picture 11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29898B43-98BF-65B5-121F-3077AB86233C}"/>
              </a:ext>
            </a:extLst>
          </p:cNvPr>
          <p:cNvPicPr/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0DF650-718F-C3E4-1AA9-CD5DC597A623}"/>
              </a:ext>
            </a:extLst>
          </p:cNvPr>
          <p:cNvSpPr txBox="1"/>
          <p:nvPr userDrawn="1"/>
        </p:nvSpPr>
        <p:spPr>
          <a:xfrm>
            <a:off x="9184640" y="6327126"/>
            <a:ext cx="185729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100" b="0" i="1" spc="0">
                <a:solidFill>
                  <a:schemeClr val="bg1">
                    <a:lumMod val="75000"/>
                  </a:schemeClr>
                </a:solidFill>
                <a:effectLst/>
                <a:latin typeface="Tenorite" pitchFamily="2" charset="0"/>
              </a:rPr>
              <a:t>Confidential to AHEAD</a:t>
            </a:r>
            <a:endParaRPr lang="en-US" sz="1100" i="1" spc="0">
              <a:solidFill>
                <a:schemeClr val="bg1">
                  <a:lumMod val="75000"/>
                </a:schemeClr>
              </a:solidFill>
              <a:latin typeface="Tenorite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3C51ED-22C5-6234-8D3E-E3DC6A7F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457200"/>
            <a:ext cx="4582033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8023271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m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FE8DE7-8841-FD26-5981-F775AA6B70E7}"/>
              </a:ext>
            </a:extLst>
          </p:cNvPr>
          <p:cNvSpPr/>
          <p:nvPr userDrawn="1"/>
        </p:nvSpPr>
        <p:spPr>
          <a:xfrm>
            <a:off x="127824" y="-762184"/>
            <a:ext cx="4596575" cy="12596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D3974C-A70E-2CE1-06A4-1D2033780A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37" y="99722"/>
            <a:ext cx="3854023" cy="29527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0FB10-124C-9155-EAE6-538D9CB54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259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m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FE8DE7-8841-FD26-5981-F775AA6B70E7}"/>
              </a:ext>
            </a:extLst>
          </p:cNvPr>
          <p:cNvSpPr/>
          <p:nvPr userDrawn="1"/>
        </p:nvSpPr>
        <p:spPr>
          <a:xfrm>
            <a:off x="127824" y="-762184"/>
            <a:ext cx="4596575" cy="125960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D3974C-A70E-2CE1-06A4-1D2033780A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37" y="99722"/>
            <a:ext cx="3854023" cy="29527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0FB10-124C-9155-EAE6-538D9CB54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2242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DA7158-47DF-AD17-9F89-E7F6CA95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6"/>
            <a:ext cx="10922000" cy="6658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7D4E3B-554D-4CDC-F0FF-A9EB9095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71653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er Slide -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DA7158-47DF-AD17-9F89-E7F6CA95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97826"/>
            <a:ext cx="10922000" cy="5842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7D4E3B-554D-4CDC-F0FF-A9EB9095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E2D97B66-C1E0-E34D-5907-3ADDBC543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5001" y="727046"/>
            <a:ext cx="10965328" cy="30997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1"/>
                </a:solidFill>
                <a:latin typeface="Tenorite" pitchFamily="2" charset="0"/>
                <a:ea typeface="Tenorite" pitchFamily="2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298207429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DA7158-47DF-AD17-9F89-E7F6CA95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6"/>
            <a:ext cx="10922000" cy="6658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DA52D-43ED-C0D2-4893-2FCDFD3C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9F22E-1E87-1DAF-7DB1-B0570B55AB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5001" y="1545996"/>
            <a:ext cx="10921999" cy="4515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7284749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Graphic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5DD262-C2C0-2B40-CDDF-8FED747FD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CC475D-206F-DC97-5A7C-954EE7EB8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25625"/>
            <a:ext cx="1092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E10B7D-D9EB-E997-71AB-DEA5A85E6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4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Graphic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3FF856-2079-28AA-7349-18FD236F4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4CCCAE1-48DA-96CD-BB34-0D0A1178C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25625"/>
            <a:ext cx="1092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A9AC77-30FB-915C-AECE-82BB4892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7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5020635"/>
            <a:ext cx="2699159" cy="60903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485154D-BA21-B96B-47C0-DB9321679386}"/>
              </a:ext>
            </a:extLst>
          </p:cNvPr>
          <p:cNvSpPr/>
          <p:nvPr userDrawn="1"/>
        </p:nvSpPr>
        <p:spPr>
          <a:xfrm>
            <a:off x="-3632523" y="480989"/>
            <a:ext cx="12344399" cy="543882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F04ED9A4-554E-1817-4575-7312880846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69088" y="918747"/>
            <a:ext cx="4563306" cy="456330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74EE8F3-65C6-F1C6-4490-43B2039D24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13289" y="918747"/>
            <a:ext cx="4563306" cy="456330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0AA2328E-2E04-8750-398E-53C2AF96EC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772987" y="918747"/>
            <a:ext cx="4563306" cy="456330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CFF56-D471-60EB-E869-3198F5ADDF7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A532DE-624F-8D3F-6BA8-5E4994988A23}"/>
              </a:ext>
            </a:extLst>
          </p:cNvPr>
          <p:cNvSpPr/>
          <p:nvPr userDrawn="1"/>
        </p:nvSpPr>
        <p:spPr>
          <a:xfrm>
            <a:off x="10894142" y="6292645"/>
            <a:ext cx="973393" cy="242377"/>
          </a:xfrm>
          <a:prstGeom prst="rect">
            <a:avLst/>
          </a:prstGeom>
          <a:solidFill>
            <a:srgbClr val="ECF1F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pic>
        <p:nvPicPr>
          <p:cNvPr id="9" name="Picture 8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7C4480C9-4707-0DB8-FEBA-3D72289105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809" y="1075038"/>
            <a:ext cx="1628340" cy="4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15307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2568" y="4849402"/>
            <a:ext cx="9152333" cy="9335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568" y="2244029"/>
            <a:ext cx="6080125" cy="40708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spc="15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4" name="Picture 3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6D160348-621E-6F53-6C2C-095EE43843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875" y="1075038"/>
            <a:ext cx="1628340" cy="4070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480F6-180E-B507-4F43-7CC4FDA29B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F852B44-B51A-5654-AB51-531C775C2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2568" y="2633468"/>
            <a:ext cx="9152334" cy="20926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 goes here and can continue here, also.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D58B4B-89D7-3FFB-93B9-F7DE85902788}"/>
              </a:ext>
            </a:extLst>
          </p:cNvPr>
          <p:cNvSpPr/>
          <p:nvPr userDrawn="1"/>
        </p:nvSpPr>
        <p:spPr>
          <a:xfrm>
            <a:off x="10894142" y="6292645"/>
            <a:ext cx="973393" cy="242377"/>
          </a:xfrm>
          <a:prstGeom prst="rect">
            <a:avLst/>
          </a:prstGeom>
          <a:solidFill>
            <a:srgbClr val="ECF1F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20395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 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2568" y="4849402"/>
            <a:ext cx="9152333" cy="9335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b="0" i="1" baseline="0">
                <a:solidFill>
                  <a:schemeClr val="tx1"/>
                </a:solidFill>
                <a:latin typeface="PT Serif" panose="020A0603040505020204" pitchFamily="18" charset="77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568" y="2244029"/>
            <a:ext cx="6080125" cy="40708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spc="15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4" name="Picture 3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6D160348-621E-6F53-6C2C-095EE43843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875" y="1075038"/>
            <a:ext cx="1628340" cy="4070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480F6-180E-B507-4F43-7CC4FDA29B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F852B44-B51A-5654-AB51-531C775C2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2568" y="2633468"/>
            <a:ext cx="9152334" cy="20926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 goes here and can continue here, also.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7680B0-2FBC-678D-1F3B-17AE12237F3F}"/>
              </a:ext>
            </a:extLst>
          </p:cNvPr>
          <p:cNvSpPr/>
          <p:nvPr userDrawn="1"/>
        </p:nvSpPr>
        <p:spPr>
          <a:xfrm>
            <a:off x="10894142" y="6292645"/>
            <a:ext cx="973393" cy="242377"/>
          </a:xfrm>
          <a:prstGeom prst="rect">
            <a:avLst/>
          </a:prstGeom>
          <a:solidFill>
            <a:srgbClr val="ECF1F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74044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9B425-C883-3CBA-2A3B-B7768D206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DC1F94-1CF7-8A32-4CF9-568B57C8D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56C16D1-323B-0047-FA2D-4E68E2638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25625"/>
            <a:ext cx="1092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0567762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Cur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952DC2C-6FF1-B21A-613A-55A42454E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D33A7-D6BE-2E28-947D-D6A2651611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0CA1148-3A17-B6B0-516C-E77FE382CB1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09C41CC-7023-C2C7-8B53-D1ED65094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25625"/>
            <a:ext cx="1092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69440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ong Hea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DA7158-47DF-AD17-9F89-E7F6CA95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6"/>
            <a:ext cx="10922000" cy="6658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7D4E3B-554D-4CDC-F0FF-A9EB9095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883139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AC8DD11-D008-4419-73EF-386208C2AF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1" y="1690688"/>
            <a:ext cx="10965328" cy="30997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1"/>
                </a:solidFill>
                <a:latin typeface="Tenorite" pitchFamily="2" charset="0"/>
                <a:ea typeface="Tenorite" pitchFamily="2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209AB2-0838-663C-1150-6D7A9FE9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05A13C-634B-5A20-B698-7EA94ACF2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2255519"/>
            <a:ext cx="10922000" cy="392144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E4CA1C-60E6-AA91-1200-FBB2108641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3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1736F3E-A267-DDD8-C899-3BB73F7F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3371D69-4402-D861-7228-340765052B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1" y="1392320"/>
            <a:ext cx="10965328" cy="30997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1"/>
                </a:solidFill>
                <a:latin typeface="Tenorite" pitchFamily="2" charset="0"/>
                <a:ea typeface="Tenorite" pitchFamily="2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34BB6D-106E-EF59-8487-E2EAD62259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0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DA7158-47DF-AD17-9F89-E7F6CA95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04A3B-FDCA-62BD-D10F-B3C090AC1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83249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DAA4E08-EE73-4376-759E-D410451D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64CC8C9-E470-DB41-70CA-9F82DA04EC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1" y="1690688"/>
            <a:ext cx="10965328" cy="30997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1"/>
                </a:solidFill>
                <a:latin typeface="Tenorite" pitchFamily="2" charset="0"/>
                <a:ea typeface="Tenorite" pitchFamily="2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2E50C-B87D-4AF2-7B80-B273A175F6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5000" y="2187575"/>
            <a:ext cx="10964863" cy="3808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AEDBDF-B2A3-5EA2-FB87-B838A2EBF8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2FCE-EDF6-475E-8C40-82EBCF91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936E07-4539-C762-D3B0-FD975D7F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11813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6736" y="1709738"/>
            <a:ext cx="9143999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6000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3781" y="4849404"/>
            <a:ext cx="9136954" cy="9335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="0" i="0" baseline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Subtitle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BBC10E4-5C3A-FCF5-12FA-E51E1BA6A7A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6690" y="4206255"/>
            <a:ext cx="317424" cy="71244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E8775B9-6122-2287-04F3-E3A3158123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2A6BC0-EC9F-0F10-E479-674ADA544E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D2AD85-2774-F2F4-49C1-C87D166D9AFD}"/>
              </a:ext>
            </a:extLst>
          </p:cNvPr>
          <p:cNvSpPr txBox="1"/>
          <p:nvPr userDrawn="1"/>
        </p:nvSpPr>
        <p:spPr>
          <a:xfrm>
            <a:off x="618816" y="6327126"/>
            <a:ext cx="24330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100" b="0" i="0" spc="0">
                <a:solidFill>
                  <a:schemeClr val="bg1"/>
                </a:solidFill>
                <a:effectLst/>
                <a:latin typeface="Tenorite" pitchFamily="2" charset="0"/>
              </a:rPr>
              <a:t>Confidential - Proprietary to AHEAD</a:t>
            </a:r>
            <a:endParaRPr lang="en-US" sz="1100" i="0" spc="0">
              <a:solidFill>
                <a:schemeClr val="bg1"/>
              </a:solidFill>
              <a:latin typeface="Tenori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1053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DD62-9F53-B167-A293-E35EBB07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A4EA6-467A-BE8C-5D7D-5DF3FE54B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5000" y="1825625"/>
            <a:ext cx="5384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FE965-43F6-A2B2-0493-3C7B12395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84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B1448B1-B8B9-7A3A-155C-095A1FD3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3366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66DADE-78D5-B786-ED1C-C70C1793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6"/>
            <a:ext cx="10726790" cy="6658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23513BF-3A7C-CAFD-C671-4733C6ED6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001" y="1571946"/>
            <a:ext cx="4748658" cy="49719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DFFF53F-5C70-A9D6-BA34-1577B1524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001" y="2178123"/>
            <a:ext cx="4748658" cy="3929348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0677ADD-0106-5596-D2D6-8AA9549833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3131" y="1571946"/>
            <a:ext cx="4748659" cy="49719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Tenorite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4206DE3-6709-9B84-539E-CD3F6A6305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3131" y="2178123"/>
            <a:ext cx="4748659" cy="3929348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95978F1-27B3-5CE5-1A94-10263B272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9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01D301F-3F69-BD57-0CD8-581C20D37417}"/>
              </a:ext>
            </a:extLst>
          </p:cNvPr>
          <p:cNvSpPr/>
          <p:nvPr userDrawn="1"/>
        </p:nvSpPr>
        <p:spPr>
          <a:xfrm>
            <a:off x="5065160" y="457201"/>
            <a:ext cx="6413754" cy="5563456"/>
          </a:xfrm>
          <a:prstGeom prst="roundRect">
            <a:avLst>
              <a:gd name="adj" fmla="val 1377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7474DE-EE98-7ED1-3096-AEE3A6751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D846B02-E627-8844-85D1-F83D9558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2" y="457200"/>
            <a:ext cx="3137647" cy="16002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75BBCB7-BA5B-AAED-DBE8-72E5F61C8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5002" y="2057400"/>
            <a:ext cx="313764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0CE298-6892-4875-62AE-6614AAFE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3802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D38F6-88F1-866C-8F7B-95A44BC3E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5000" y="2057400"/>
            <a:ext cx="458203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11007C-D460-4081-423B-BBE7EEF4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39106FD-2A13-0A34-A858-A1D2BCA9AE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46656" y="0"/>
            <a:ext cx="6545344" cy="67975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12" name="Picture 11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29898B43-98BF-65B5-121F-3077AB86233C}"/>
              </a:ext>
            </a:extLst>
          </p:cNvPr>
          <p:cNvPicPr/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B3C51ED-22C5-6234-8D3E-E3DC6A7F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457200"/>
            <a:ext cx="4582033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9618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ong Hea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DA7158-47DF-AD17-9F89-E7F6CA95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6"/>
            <a:ext cx="10922000" cy="6658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DA52D-43ED-C0D2-4893-2FCDFD3C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9F22E-1E87-1DAF-7DB1-B0570B55AB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5001" y="1545996"/>
            <a:ext cx="10921999" cy="4515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8718416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m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FE8DE7-8841-FD26-5981-F775AA6B70E7}"/>
              </a:ext>
            </a:extLst>
          </p:cNvPr>
          <p:cNvSpPr/>
          <p:nvPr userDrawn="1"/>
        </p:nvSpPr>
        <p:spPr>
          <a:xfrm>
            <a:off x="127824" y="-762184"/>
            <a:ext cx="4596575" cy="125960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D3974C-A70E-2CE1-06A4-1D2033780A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37" y="99722"/>
            <a:ext cx="3854023" cy="29527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0FB10-124C-9155-EAE6-538D9CB54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10872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ong Hea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DA7158-47DF-AD17-9F89-E7F6CA95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6"/>
            <a:ext cx="10922000" cy="6658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7D4E3B-554D-4CDC-F0FF-A9EB9095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9983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ong Hea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DA7158-47DF-AD17-9F89-E7F6CA95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6"/>
            <a:ext cx="10922000" cy="6658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DA52D-43ED-C0D2-4893-2FCDFD3C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9F22E-1E87-1DAF-7DB1-B0570B55AB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5001" y="1545996"/>
            <a:ext cx="10921999" cy="4515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2901854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Graphic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5DD262-C2C0-2B40-CDDF-8FED747FD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CC475D-206F-DC97-5A7C-954EE7EB8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25625"/>
            <a:ext cx="1092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E10B7D-D9EB-E997-71AB-DEA5A85E6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3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Graphic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3FF856-2079-28AA-7349-18FD236F4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4CCCAE1-48DA-96CD-BB34-0D0A1178C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25625"/>
            <a:ext cx="1092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A9AC77-30FB-915C-AECE-82BB4892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9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DB1CA38-72E5-4A21-9649-70DB4199832D}"/>
              </a:ext>
            </a:extLst>
          </p:cNvPr>
          <p:cNvSpPr/>
          <p:nvPr userDrawn="1"/>
        </p:nvSpPr>
        <p:spPr>
          <a:xfrm>
            <a:off x="-3632523" y="480989"/>
            <a:ext cx="12344399" cy="543882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013E5962-CFC8-6848-73B1-4ED230D12D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69088" y="918747"/>
            <a:ext cx="4563306" cy="456330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493324A1-8184-06A7-CBFA-7759CA75BB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13289" y="918747"/>
            <a:ext cx="4563306" cy="456330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D141CE2E-2951-584A-9A09-5B9B488763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772987" y="918747"/>
            <a:ext cx="4563306" cy="456330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999F13-3AD2-C702-EA06-C403092F40FE}"/>
              </a:ext>
            </a:extLst>
          </p:cNvPr>
          <p:cNvSpPr txBox="1"/>
          <p:nvPr userDrawn="1"/>
        </p:nvSpPr>
        <p:spPr>
          <a:xfrm>
            <a:off x="1034415" y="4980420"/>
            <a:ext cx="323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enorite" pitchFamily="2" charset="0"/>
              </a:rPr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F6D72-AFCF-9A98-5F46-8B3B757C78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C7E2243B-93E6-5313-B9F8-D8FE5ECA63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809" y="1075038"/>
            <a:ext cx="1628340" cy="4070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4460B2-CB40-CC6A-471F-4B3B75DFB9CD}"/>
              </a:ext>
            </a:extLst>
          </p:cNvPr>
          <p:cNvSpPr/>
          <p:nvPr userDrawn="1"/>
        </p:nvSpPr>
        <p:spPr>
          <a:xfrm>
            <a:off x="10894142" y="6292645"/>
            <a:ext cx="973393" cy="242377"/>
          </a:xfrm>
          <a:prstGeom prst="rect">
            <a:avLst/>
          </a:prstGeom>
          <a:solidFill>
            <a:srgbClr val="ECF1F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8971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F9C7-BCE2-E2B9-EFCE-30FE7E0E4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77A03-529D-7946-19DD-403FBDA2A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25625"/>
            <a:ext cx="1092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E9338-1ADD-B1E3-6798-623CD1204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8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47F5E-EA43-916C-9692-20C2792E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92456A-44B0-1BA6-8B42-8A1C6C8A0BB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2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47F5E-EA43-916C-9692-20C2792E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A white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C9682EF9-8C35-9D69-BB07-E1A2EE8E62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9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C808AF2-A66E-409E-BB29-42FD714150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78"/>
            <a:ext cx="12192000" cy="68516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65AB93-5C9A-3540-8B8F-F8AEB563CA9F}"/>
              </a:ext>
            </a:extLst>
          </p:cNvPr>
          <p:cNvSpPr/>
          <p:nvPr userDrawn="1"/>
        </p:nvSpPr>
        <p:spPr>
          <a:xfrm>
            <a:off x="0" y="6"/>
            <a:ext cx="858741" cy="1917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b="0" i="0">
              <a:latin typeface="Tenorite" pitchFamily="2" charset="0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tx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6CFC91-C7C6-5E4E-9B07-FF31BF0FE44F}"/>
              </a:ext>
            </a:extLst>
          </p:cNvPr>
          <p:cNvSpPr/>
          <p:nvPr userDrawn="1"/>
        </p:nvSpPr>
        <p:spPr>
          <a:xfrm>
            <a:off x="0" y="6245795"/>
            <a:ext cx="1446963" cy="60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b="0" i="0">
              <a:latin typeface="Tenorite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4C0188-8D97-3F49-9288-C2BAA118C48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2621" y="5462343"/>
            <a:ext cx="1687123" cy="42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507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Graphic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5DD262-C2C0-2B40-CDDF-8FED747FD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CC475D-206F-DC97-5A7C-954EE7EB8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25625"/>
            <a:ext cx="1092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E10B7D-D9EB-E997-71AB-DEA5A85E6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0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High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3CEA8D-D917-8441-A2CF-F8C1A4C1A9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4599"/>
            <a:ext cx="12192000" cy="6902604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B8A469-62A7-4E45-A552-2F2584C24A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71153" y="-44604"/>
            <a:ext cx="7400144" cy="7160389"/>
          </a:xfrm>
          <a:custGeom>
            <a:avLst/>
            <a:gdLst>
              <a:gd name="connsiteX0" fmla="*/ 0 w 5550108"/>
              <a:gd name="connsiteY0" fmla="*/ 0 h 5375265"/>
              <a:gd name="connsiteX1" fmla="*/ 5550108 w 5550108"/>
              <a:gd name="connsiteY1" fmla="*/ 0 h 5375265"/>
              <a:gd name="connsiteX2" fmla="*/ 5550108 w 5550108"/>
              <a:gd name="connsiteY2" fmla="*/ 5375265 h 5375265"/>
              <a:gd name="connsiteX3" fmla="*/ 5320710 w 5550108"/>
              <a:gd name="connsiteY3" fmla="*/ 5349294 h 5375265"/>
              <a:gd name="connsiteX4" fmla="*/ 27841 w 5550108"/>
              <a:gd name="connsiteY4" fmla="*/ 215546 h 537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0108" h="5375265">
                <a:moveTo>
                  <a:pt x="0" y="0"/>
                </a:moveTo>
                <a:lnTo>
                  <a:pt x="5550108" y="0"/>
                </a:lnTo>
                <a:lnTo>
                  <a:pt x="5550108" y="5375265"/>
                </a:lnTo>
                <a:lnTo>
                  <a:pt x="5320710" y="5349294"/>
                </a:lnTo>
                <a:cubicBezTo>
                  <a:pt x="2600407" y="4979086"/>
                  <a:pt x="441638" y="2879758"/>
                  <a:pt x="27841" y="215546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9A0C479-AEA5-3E48-B23F-878CF619B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4203032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0812E39-4317-514B-B5A8-F1437B444D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2106557"/>
            <a:ext cx="4203032" cy="4064164"/>
          </a:xfrm>
          <a:prstGeom prst="rect">
            <a:avLst/>
          </a:prstGeom>
        </p:spPr>
        <p:txBody>
          <a:bodyPr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1pPr>
            <a:lvl2pPr marL="609037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2pPr>
            <a:lvl3pPr marL="913554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3B0A51F7-C997-764D-897D-C203402535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8A9305-3B9F-3A59-D7F8-26F7E6DC1283}"/>
              </a:ext>
            </a:extLst>
          </p:cNvPr>
          <p:cNvSpPr txBox="1"/>
          <p:nvPr userDrawn="1"/>
        </p:nvSpPr>
        <p:spPr>
          <a:xfrm>
            <a:off x="618816" y="6337636"/>
            <a:ext cx="24330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100" b="0" i="0" spc="0">
                <a:solidFill>
                  <a:schemeClr val="bg1">
                    <a:lumMod val="75000"/>
                  </a:schemeClr>
                </a:solidFill>
                <a:effectLst/>
                <a:latin typeface="Tenorite" pitchFamily="2" charset="0"/>
              </a:rPr>
              <a:t>Confidential - Proprietary to AHEAD</a:t>
            </a:r>
            <a:endParaRPr lang="en-US" sz="1100" i="0" spc="0">
              <a:solidFill>
                <a:schemeClr val="bg1">
                  <a:lumMod val="75000"/>
                </a:schemeClr>
              </a:solidFill>
              <a:latin typeface="Tenorite" pitchFamily="2" charset="0"/>
            </a:endParaRPr>
          </a:p>
        </p:txBody>
      </p:sp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2A18F09F-8A59-B04A-5F00-79B43B3DC5E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61324" y="6380841"/>
            <a:ext cx="360986" cy="15418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op Lef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6693801-9A04-4CD5-AAD4-0E405B1F4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7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822862"/>
            <a:ext cx="10972800" cy="4347862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387702E2-D651-8C46-9CD4-61AD952506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DB14F59-8729-3248-BBA1-53D9577232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" y="1157305"/>
            <a:ext cx="10972800" cy="30997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2132" b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8D39FA-40F4-70D9-31EB-07895B6EBF27}"/>
              </a:ext>
            </a:extLst>
          </p:cNvPr>
          <p:cNvSpPr txBox="1"/>
          <p:nvPr userDrawn="1"/>
        </p:nvSpPr>
        <p:spPr>
          <a:xfrm>
            <a:off x="618816" y="6327126"/>
            <a:ext cx="24330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100" b="0" i="0" spc="0">
                <a:solidFill>
                  <a:schemeClr val="bg1">
                    <a:lumMod val="75000"/>
                  </a:schemeClr>
                </a:solidFill>
                <a:effectLst/>
                <a:latin typeface="Tenorite" pitchFamily="2" charset="0"/>
              </a:rPr>
              <a:t>Confidential - Proprietary to AHEAD</a:t>
            </a:r>
            <a:endParaRPr lang="en-US" sz="1100" i="0" spc="0">
              <a:solidFill>
                <a:schemeClr val="bg1">
                  <a:lumMod val="75000"/>
                </a:schemeClr>
              </a:solidFill>
              <a:latin typeface="Tenorite" pitchFamily="2" charset="0"/>
            </a:endParaRPr>
          </a:p>
        </p:txBody>
      </p:sp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406025C8-68C4-AC91-0CEE-9B694373E0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61324" y="6380841"/>
            <a:ext cx="360986" cy="15418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1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 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E2EF949-C4A7-4B65-9B3C-B573500E55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E674244D-14EC-E843-9491-34E27D9C44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5C9DE3-1246-93B2-75F9-CFFA65248FCC}"/>
              </a:ext>
            </a:extLst>
          </p:cNvPr>
          <p:cNvSpPr txBox="1"/>
          <p:nvPr userDrawn="1"/>
        </p:nvSpPr>
        <p:spPr>
          <a:xfrm>
            <a:off x="618816" y="6327126"/>
            <a:ext cx="24330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100" b="0" i="0" spc="0">
                <a:solidFill>
                  <a:schemeClr val="bg1">
                    <a:lumMod val="75000"/>
                  </a:schemeClr>
                </a:solidFill>
                <a:effectLst/>
                <a:latin typeface="Tenorite" pitchFamily="2" charset="0"/>
              </a:rPr>
              <a:t>Confidential - Proprietary to AHEAD</a:t>
            </a:r>
            <a:endParaRPr lang="en-US" sz="1100" i="0" spc="0">
              <a:solidFill>
                <a:schemeClr val="bg1">
                  <a:lumMod val="75000"/>
                </a:schemeClr>
              </a:solidFill>
              <a:latin typeface="Tenorite" pitchFamily="2" charset="0"/>
            </a:endParaRPr>
          </a:p>
        </p:txBody>
      </p:sp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A2D02660-9380-D66D-73FE-12B12B2412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61324" y="6380841"/>
            <a:ext cx="360986" cy="15418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5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ottom-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EF66B-A3FE-4342-AA68-E5D749B9E7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4D7C9129-3331-0849-A36E-9C123D9884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E18C24-7B45-7D56-813E-8836107ED9FC}"/>
              </a:ext>
            </a:extLst>
          </p:cNvPr>
          <p:cNvSpPr txBox="1"/>
          <p:nvPr userDrawn="1"/>
        </p:nvSpPr>
        <p:spPr>
          <a:xfrm>
            <a:off x="618816" y="6327126"/>
            <a:ext cx="24330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100" b="0" i="0" spc="0">
                <a:solidFill>
                  <a:schemeClr val="bg1">
                    <a:lumMod val="75000"/>
                  </a:schemeClr>
                </a:solidFill>
                <a:effectLst/>
                <a:latin typeface="Tenorite" pitchFamily="2" charset="0"/>
              </a:rPr>
              <a:t>Confidential - Proprietary to AHEAD</a:t>
            </a:r>
            <a:endParaRPr lang="en-US" sz="1100" i="0" spc="0">
              <a:solidFill>
                <a:schemeClr val="bg1">
                  <a:lumMod val="75000"/>
                </a:schemeClr>
              </a:solidFill>
              <a:latin typeface="Tenorite" pitchFamily="2" charset="0"/>
            </a:endParaRPr>
          </a:p>
        </p:txBody>
      </p:sp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25D92EE6-CC44-7BDD-A0B6-B73205B24D0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61324" y="6380841"/>
            <a:ext cx="360986" cy="15418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2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background&#10;&#10;Description automatically generated">
            <a:extLst>
              <a:ext uri="{FF2B5EF4-FFF2-40B4-BE49-F238E27FC236}">
                <a16:creationId xmlns:a16="http://schemas.microsoft.com/office/drawing/2014/main" id="{C761BDC9-5450-3F14-DFA5-2E6A655F52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F8DD5-FCA4-6243-A79C-AB5A46A8B3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558" y="966837"/>
            <a:ext cx="1687135" cy="342828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428526112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Title 1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background&#10;&#10;Description automatically generated">
            <a:extLst>
              <a:ext uri="{FF2B5EF4-FFF2-40B4-BE49-F238E27FC236}">
                <a16:creationId xmlns:a16="http://schemas.microsoft.com/office/drawing/2014/main" id="{C761BDC9-5450-3F14-DFA5-2E6A655F52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4626436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background&#10;&#10;Description automatically generated">
            <a:extLst>
              <a:ext uri="{FF2B5EF4-FFF2-40B4-BE49-F238E27FC236}">
                <a16:creationId xmlns:a16="http://schemas.microsoft.com/office/drawing/2014/main" id="{9970CDAE-CA15-E4EA-5BAC-50109FAAF3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5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85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077EBB8F-21E9-424F-AC9A-4650EDE6A5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2621" y="5501467"/>
            <a:ext cx="1687123" cy="3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18792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background&#10;&#10;Description automatically generated">
            <a:extLst>
              <a:ext uri="{FF2B5EF4-FFF2-40B4-BE49-F238E27FC236}">
                <a16:creationId xmlns:a16="http://schemas.microsoft.com/office/drawing/2014/main" id="{7E523254-661B-696C-5E5E-9EC866696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1581" y="5604815"/>
            <a:ext cx="2479707" cy="609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ADF27-C2FD-C542-9967-2BD63C37F9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1581" y="5139329"/>
            <a:ext cx="889419" cy="180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D82733-CD77-9340-BDCD-36D04E44FAB7}"/>
              </a:ext>
            </a:extLst>
          </p:cNvPr>
          <p:cNvSpPr txBox="1"/>
          <p:nvPr userDrawn="1"/>
        </p:nvSpPr>
        <p:spPr>
          <a:xfrm>
            <a:off x="9585238" y="5629672"/>
            <a:ext cx="198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Accelerate Your Impact</a:t>
            </a:r>
            <a:br>
              <a:rPr lang="en-US" sz="1400">
                <a:solidFill>
                  <a:schemeClr val="bg1"/>
                </a:solidFill>
              </a:rPr>
            </a:br>
            <a:r>
              <a:rPr lang="en-US" sz="1400" err="1">
                <a:solidFill>
                  <a:schemeClr val="bg1"/>
                </a:solidFill>
              </a:rPr>
              <a:t>ahead.com</a:t>
            </a:r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096422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8">
            <a:extLst>
              <a:ext uri="{FF2B5EF4-FFF2-40B4-BE49-F238E27FC236}">
                <a16:creationId xmlns:a16="http://schemas.microsoft.com/office/drawing/2014/main" id="{1B962403-E381-B642-C906-E11B1761EE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05398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B5CB74-0ADA-4290-81CE-4323A34553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6"/>
            <a:ext cx="12191998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4B0BBE4A-4F47-3A43-A4FC-9EAF12D135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99A89C-D98F-D641-885B-CD12542F2B11}"/>
              </a:ext>
            </a:extLst>
          </p:cNvPr>
          <p:cNvSpPr txBox="1"/>
          <p:nvPr userDrawn="1"/>
        </p:nvSpPr>
        <p:spPr>
          <a:xfrm>
            <a:off x="0" y="6627167"/>
            <a:ext cx="27190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>
                <a:solidFill>
                  <a:schemeClr val="bg1"/>
                </a:solidFill>
              </a:rPr>
              <a:t>Copyright ©2024 AHEAD – Confidential &amp; Proprietary</a:t>
            </a:r>
          </a:p>
        </p:txBody>
      </p:sp>
    </p:spTree>
    <p:extLst>
      <p:ext uri="{BB962C8B-B14F-4D97-AF65-F5344CB8AC3E}">
        <p14:creationId xmlns:p14="http://schemas.microsoft.com/office/powerpoint/2010/main" val="290044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Graphic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3FF856-2079-28AA-7349-18FD236F4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4CCCAE1-48DA-96CD-BB34-0D0A1178C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25625"/>
            <a:ext cx="1092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A9AC77-30FB-915C-AECE-82BB4892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2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ark blue background with white dots&#10;&#10;Description automatically generated">
            <a:extLst>
              <a:ext uri="{FF2B5EF4-FFF2-40B4-BE49-F238E27FC236}">
                <a16:creationId xmlns:a16="http://schemas.microsoft.com/office/drawing/2014/main" id="{C91DCB67-F394-ECA0-3F11-BE303320EB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CE8901-3C6D-BDEA-CC4E-8618190AFE6C}"/>
              </a:ext>
            </a:extLst>
          </p:cNvPr>
          <p:cNvSpPr txBox="1"/>
          <p:nvPr userDrawn="1"/>
        </p:nvSpPr>
        <p:spPr>
          <a:xfrm>
            <a:off x="0" y="6627167"/>
            <a:ext cx="26869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>
                <a:solidFill>
                  <a:schemeClr val="bg1"/>
                </a:solidFill>
              </a:rPr>
              <a:t>Copyright ©2024 AHEAD – Confidential &amp; Proprietary</a:t>
            </a:r>
          </a:p>
        </p:txBody>
      </p:sp>
    </p:spTree>
    <p:extLst>
      <p:ext uri="{BB962C8B-B14F-4D97-AF65-F5344CB8AC3E}">
        <p14:creationId xmlns:p14="http://schemas.microsoft.com/office/powerpoint/2010/main" val="174105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High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ark blue background with white dots&#10;&#10;Description automatically generated">
            <a:extLst>
              <a:ext uri="{FF2B5EF4-FFF2-40B4-BE49-F238E27FC236}">
                <a16:creationId xmlns:a16="http://schemas.microsoft.com/office/drawing/2014/main" id="{D5CF8A31-4433-A5EA-13F3-1D82D8C425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B8A469-62A7-4E45-A552-2F2584C24A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71153" y="-44604"/>
            <a:ext cx="7400144" cy="7160389"/>
          </a:xfrm>
          <a:custGeom>
            <a:avLst/>
            <a:gdLst>
              <a:gd name="connsiteX0" fmla="*/ 0 w 5550108"/>
              <a:gd name="connsiteY0" fmla="*/ 0 h 5375265"/>
              <a:gd name="connsiteX1" fmla="*/ 5550108 w 5550108"/>
              <a:gd name="connsiteY1" fmla="*/ 0 h 5375265"/>
              <a:gd name="connsiteX2" fmla="*/ 5550108 w 5550108"/>
              <a:gd name="connsiteY2" fmla="*/ 5375265 h 5375265"/>
              <a:gd name="connsiteX3" fmla="*/ 5320710 w 5550108"/>
              <a:gd name="connsiteY3" fmla="*/ 5349294 h 5375265"/>
              <a:gd name="connsiteX4" fmla="*/ 27841 w 5550108"/>
              <a:gd name="connsiteY4" fmla="*/ 215546 h 537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0108" h="5375265">
                <a:moveTo>
                  <a:pt x="0" y="0"/>
                </a:moveTo>
                <a:lnTo>
                  <a:pt x="5550108" y="0"/>
                </a:lnTo>
                <a:lnTo>
                  <a:pt x="5550108" y="5375265"/>
                </a:lnTo>
                <a:lnTo>
                  <a:pt x="5320710" y="5349294"/>
                </a:lnTo>
                <a:cubicBezTo>
                  <a:pt x="2600407" y="4979086"/>
                  <a:pt x="441638" y="2879758"/>
                  <a:pt x="27841" y="215546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9A0C479-AEA5-3E48-B23F-878CF619B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77950"/>
            <a:ext cx="4203032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0812E39-4317-514B-B5A8-F1437B444D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3169919"/>
            <a:ext cx="4203032" cy="3000801"/>
          </a:xfrm>
          <a:prstGeom prst="rect">
            <a:avLst/>
          </a:prstGeom>
        </p:spPr>
        <p:txBody>
          <a:bodyPr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tabLst/>
              <a:defRPr>
                <a:solidFill>
                  <a:schemeClr val="bg1"/>
                </a:solidFill>
                <a:latin typeface="Tenorite" pitchFamily="2" charset="0"/>
              </a:defRPr>
            </a:lvl1pPr>
            <a:lvl2pPr marL="609037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tabLst/>
              <a:defRPr>
                <a:solidFill>
                  <a:schemeClr val="bg1"/>
                </a:solidFill>
                <a:latin typeface="Tenorite" pitchFamily="2" charset="0"/>
              </a:defRPr>
            </a:lvl2pPr>
            <a:lvl3pPr marL="913554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3B0A51F7-C997-764D-897D-C203402535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3291F9-602F-5110-860E-AEE54F35EACA}"/>
              </a:ext>
            </a:extLst>
          </p:cNvPr>
          <p:cNvSpPr txBox="1"/>
          <p:nvPr userDrawn="1"/>
        </p:nvSpPr>
        <p:spPr>
          <a:xfrm>
            <a:off x="0" y="6627167"/>
            <a:ext cx="26869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>
                <a:solidFill>
                  <a:schemeClr val="bg1"/>
                </a:solidFill>
              </a:rPr>
              <a:t>Copyright ©2024 AHEAD – Confidential &amp; Proprietary</a:t>
            </a:r>
          </a:p>
        </p:txBody>
      </p:sp>
    </p:spTree>
    <p:extLst>
      <p:ext uri="{BB962C8B-B14F-4D97-AF65-F5344CB8AC3E}">
        <p14:creationId xmlns:p14="http://schemas.microsoft.com/office/powerpoint/2010/main" val="317892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Middl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884E1E-08F5-E548-7980-01C6065B2E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6"/>
            <a:ext cx="12191998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1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6"/>
            <a:ext cx="10972800" cy="4657829"/>
          </a:xfrm>
          <a:prstGeom prst="rect">
            <a:avLst/>
          </a:prstGeom>
        </p:spPr>
        <p:txBody>
          <a:bodyPr anchor="t"/>
          <a:lstStyle>
            <a:lvl1pPr marL="304237" indent="-304237" algn="l" defTabSz="912710" rtl="0" eaLnBrk="1" latinLnBrk="0" hangingPunct="1">
              <a:lnSpc>
                <a:spcPct val="100000"/>
              </a:lnSpc>
              <a:spcBef>
                <a:spcPts val="799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5" b="0" i="0" kern="1200" dirty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760592" indent="-304237">
              <a:lnSpc>
                <a:spcPct val="100000"/>
              </a:lnSpc>
              <a:spcBef>
                <a:spcPts val="799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2pPr>
            <a:lvl3pPr marL="1219059" indent="-306351">
              <a:lnSpc>
                <a:spcPct val="100000"/>
              </a:lnSpc>
              <a:spcBef>
                <a:spcPts val="799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4D7C9129-3331-0849-A36E-9C123D9884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2" y="6429741"/>
            <a:ext cx="832887" cy="169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20687F-88B2-57E5-1F5D-817BB1C7BB22}"/>
              </a:ext>
            </a:extLst>
          </p:cNvPr>
          <p:cNvSpPr txBox="1"/>
          <p:nvPr userDrawn="1"/>
        </p:nvSpPr>
        <p:spPr>
          <a:xfrm>
            <a:off x="0" y="6627167"/>
            <a:ext cx="26613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>
                <a:solidFill>
                  <a:schemeClr val="bg1"/>
                </a:solidFill>
              </a:rPr>
              <a:t>Copyright ©2024 AHEAD – Confidential &amp; Proprietary</a:t>
            </a:r>
          </a:p>
        </p:txBody>
      </p:sp>
    </p:spTree>
    <p:extLst>
      <p:ext uri="{BB962C8B-B14F-4D97-AF65-F5344CB8AC3E}">
        <p14:creationId xmlns:p14="http://schemas.microsoft.com/office/powerpoint/2010/main" val="58206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Lef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BF99DA-8CBB-40A1-9B27-7CAE22E29C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0F4ED331-F091-DD47-94BD-16A40BFE87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25" y="6429741"/>
            <a:ext cx="826638" cy="169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3B1BBC-BF5C-1CEE-FB2C-EEE0819E8C30}"/>
              </a:ext>
            </a:extLst>
          </p:cNvPr>
          <p:cNvSpPr txBox="1"/>
          <p:nvPr userDrawn="1"/>
        </p:nvSpPr>
        <p:spPr>
          <a:xfrm>
            <a:off x="0" y="6627167"/>
            <a:ext cx="26869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>
                <a:solidFill>
                  <a:schemeClr val="bg1"/>
                </a:solidFill>
              </a:rPr>
              <a:t>Copyright ©2024 AHEAD – Confidential &amp; Proprietary</a:t>
            </a:r>
          </a:p>
        </p:txBody>
      </p:sp>
    </p:spTree>
    <p:extLst>
      <p:ext uri="{BB962C8B-B14F-4D97-AF65-F5344CB8AC3E}">
        <p14:creationId xmlns:p14="http://schemas.microsoft.com/office/powerpoint/2010/main" val="386839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483869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6" b="0" i="0">
                <a:solidFill>
                  <a:srgbClr val="1D1E1E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574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B9474F4-54CB-394B-B7C5-ADA18C9A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69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6" b="0" i="0">
                <a:solidFill>
                  <a:srgbClr val="1D1E1E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B6AF27D-6B2B-0948-9713-35D44A002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5" y="1822862"/>
            <a:ext cx="10972801" cy="4347860"/>
          </a:xfrm>
          <a:prstGeom prst="rect">
            <a:avLst/>
          </a:prstGeom>
        </p:spPr>
        <p:txBody>
          <a:bodyPr anchor="t"/>
          <a:lstStyle>
            <a:lvl1pPr marL="304237" indent="-304237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0592" indent="-304237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19059" indent="-306351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91266DA-F463-6342-A781-8DC506ACAA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" y="1157305"/>
            <a:ext cx="10972800" cy="30997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213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97371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op Left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387702E2-D651-8C46-9CD4-61AD952506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23 Client Success Story">
  <p:cSld name="2023 Client Success Story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212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212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8202" y="6429742"/>
            <a:ext cx="832892" cy="169244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212"/>
          <p:cNvSpPr txBox="1">
            <a:spLocks noGrp="1"/>
          </p:cNvSpPr>
          <p:nvPr>
            <p:ph type="body" idx="1"/>
          </p:nvPr>
        </p:nvSpPr>
        <p:spPr>
          <a:xfrm>
            <a:off x="4411663" y="1732720"/>
            <a:ext cx="3501600" cy="2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72524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7" name="Google Shape;1017;p212"/>
          <p:cNvSpPr/>
          <p:nvPr/>
        </p:nvSpPr>
        <p:spPr>
          <a:xfrm>
            <a:off x="0" y="0"/>
            <a:ext cx="41972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212"/>
          <p:cNvSpPr txBox="1"/>
          <p:nvPr/>
        </p:nvSpPr>
        <p:spPr>
          <a:xfrm>
            <a:off x="91891" y="369823"/>
            <a:ext cx="959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SUCCESS STORY</a:t>
            </a:r>
            <a:endParaRPr sz="1100"/>
          </a:p>
        </p:txBody>
      </p:sp>
      <p:cxnSp>
        <p:nvCxnSpPr>
          <p:cNvPr id="1019" name="Google Shape;1019;p212"/>
          <p:cNvCxnSpPr/>
          <p:nvPr/>
        </p:nvCxnSpPr>
        <p:spPr>
          <a:xfrm>
            <a:off x="818271" y="369823"/>
            <a:ext cx="0" cy="4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20" name="Google Shape;1020;p212"/>
          <p:cNvSpPr>
            <a:spLocks noGrp="1"/>
          </p:cNvSpPr>
          <p:nvPr>
            <p:ph type="pic" idx="2"/>
          </p:nvPr>
        </p:nvSpPr>
        <p:spPr>
          <a:xfrm>
            <a:off x="1051599" y="365125"/>
            <a:ext cx="2130800" cy="4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21" name="Google Shape;1021;p212"/>
          <p:cNvSpPr txBox="1">
            <a:spLocks noGrp="1"/>
          </p:cNvSpPr>
          <p:nvPr>
            <p:ph type="body" idx="3"/>
          </p:nvPr>
        </p:nvSpPr>
        <p:spPr>
          <a:xfrm>
            <a:off x="410189" y="1333676"/>
            <a:ext cx="3376400" cy="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12"/>
          <p:cNvSpPr txBox="1">
            <a:spLocks noGrp="1"/>
          </p:cNvSpPr>
          <p:nvPr>
            <p:ph type="body" idx="4"/>
          </p:nvPr>
        </p:nvSpPr>
        <p:spPr>
          <a:xfrm>
            <a:off x="410188" y="2695529"/>
            <a:ext cx="9144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12"/>
          <p:cNvSpPr txBox="1">
            <a:spLocks noGrp="1"/>
          </p:cNvSpPr>
          <p:nvPr>
            <p:ph type="body" idx="5"/>
          </p:nvPr>
        </p:nvSpPr>
        <p:spPr>
          <a:xfrm>
            <a:off x="1643949" y="2684695"/>
            <a:ext cx="9144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12"/>
          <p:cNvSpPr txBox="1">
            <a:spLocks noGrp="1"/>
          </p:cNvSpPr>
          <p:nvPr>
            <p:ph type="body" idx="6"/>
          </p:nvPr>
        </p:nvSpPr>
        <p:spPr>
          <a:xfrm>
            <a:off x="2877711" y="2684695"/>
            <a:ext cx="9144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12"/>
          <p:cNvSpPr txBox="1">
            <a:spLocks noGrp="1"/>
          </p:cNvSpPr>
          <p:nvPr>
            <p:ph type="body" idx="7"/>
          </p:nvPr>
        </p:nvSpPr>
        <p:spPr>
          <a:xfrm>
            <a:off x="410188" y="3024713"/>
            <a:ext cx="9144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1CEFE"/>
              </a:buClr>
              <a:buSzPts val="800"/>
              <a:buFont typeface="Arial"/>
              <a:buNone/>
              <a:defRPr sz="1067" b="0" i="0" u="none" strike="noStrike" cap="none">
                <a:solidFill>
                  <a:srgbClr val="51C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12"/>
          <p:cNvSpPr txBox="1">
            <a:spLocks noGrp="1"/>
          </p:cNvSpPr>
          <p:nvPr>
            <p:ph type="body" idx="8"/>
          </p:nvPr>
        </p:nvSpPr>
        <p:spPr>
          <a:xfrm>
            <a:off x="1643949" y="3013879"/>
            <a:ext cx="9144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1CEFE"/>
              </a:buClr>
              <a:buSzPts val="800"/>
              <a:buFont typeface="Arial"/>
              <a:buNone/>
              <a:defRPr sz="1067" b="0" i="0" u="none" strike="noStrike" cap="none">
                <a:solidFill>
                  <a:srgbClr val="51C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12"/>
          <p:cNvSpPr txBox="1">
            <a:spLocks noGrp="1"/>
          </p:cNvSpPr>
          <p:nvPr>
            <p:ph type="body" idx="9"/>
          </p:nvPr>
        </p:nvSpPr>
        <p:spPr>
          <a:xfrm>
            <a:off x="2877711" y="3013879"/>
            <a:ext cx="9144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1CEFE"/>
              </a:buClr>
              <a:buSzPts val="800"/>
              <a:buFont typeface="Arial"/>
              <a:buNone/>
              <a:defRPr sz="1067" b="0" i="0" u="none" strike="noStrike" cap="none">
                <a:solidFill>
                  <a:srgbClr val="51C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8" name="Google Shape;1028;p212"/>
          <p:cNvSpPr txBox="1">
            <a:spLocks noGrp="1"/>
          </p:cNvSpPr>
          <p:nvPr>
            <p:ph type="body" idx="13"/>
          </p:nvPr>
        </p:nvSpPr>
        <p:spPr>
          <a:xfrm>
            <a:off x="410189" y="3859379"/>
            <a:ext cx="33764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12"/>
          <p:cNvSpPr txBox="1">
            <a:spLocks noGrp="1"/>
          </p:cNvSpPr>
          <p:nvPr>
            <p:ph type="body" idx="14"/>
          </p:nvPr>
        </p:nvSpPr>
        <p:spPr>
          <a:xfrm>
            <a:off x="539083" y="5259368"/>
            <a:ext cx="31184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12"/>
          <p:cNvSpPr/>
          <p:nvPr/>
        </p:nvSpPr>
        <p:spPr>
          <a:xfrm>
            <a:off x="8164027" y="1333875"/>
            <a:ext cx="3501600" cy="287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D3A65"/>
              </a:gs>
              <a:gs pos="98000">
                <a:srgbClr val="04559D"/>
              </a:gs>
              <a:gs pos="100000">
                <a:srgbClr val="04559D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10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sz="1467"/>
          </a:p>
        </p:txBody>
      </p:sp>
      <p:sp>
        <p:nvSpPr>
          <p:cNvPr id="1032" name="Google Shape;1032;p212"/>
          <p:cNvSpPr/>
          <p:nvPr/>
        </p:nvSpPr>
        <p:spPr>
          <a:xfrm>
            <a:off x="4411689" y="1333875"/>
            <a:ext cx="3501600" cy="287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91C9"/>
              </a:gs>
              <a:gs pos="1000">
                <a:srgbClr val="0391C9"/>
              </a:gs>
              <a:gs pos="100000">
                <a:srgbClr val="00ACF9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10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CHALLENGE</a:t>
            </a:r>
            <a:endParaRPr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212"/>
          <p:cNvSpPr txBox="1">
            <a:spLocks noGrp="1"/>
          </p:cNvSpPr>
          <p:nvPr>
            <p:ph type="body" idx="15"/>
          </p:nvPr>
        </p:nvSpPr>
        <p:spPr>
          <a:xfrm>
            <a:off x="8164027" y="1732720"/>
            <a:ext cx="3501600" cy="2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72524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212"/>
          <p:cNvSpPr txBox="1">
            <a:spLocks noGrp="1"/>
          </p:cNvSpPr>
          <p:nvPr>
            <p:ph type="body" idx="16"/>
          </p:nvPr>
        </p:nvSpPr>
        <p:spPr>
          <a:xfrm>
            <a:off x="4430768" y="365125"/>
            <a:ext cx="72092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139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DA7158-47DF-AD17-9F89-E7F6CA95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6"/>
            <a:ext cx="10922000" cy="6658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7D4E3B-554D-4CDC-F0FF-A9EB9095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93878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6693801-9A04-4CD5-AAD4-0E405B1F4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7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387702E2-D651-8C46-9CD4-61AD952506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97414522-05C7-413A-B3E1-3A47E8480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272" t="90363" b="1"/>
          <a:stretch/>
        </p:blipFill>
        <p:spPr>
          <a:xfrm>
            <a:off x="10694624" y="6041650"/>
            <a:ext cx="1429911" cy="6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ur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17">
            <a:extLst>
              <a:ext uri="{FF2B5EF4-FFF2-40B4-BE49-F238E27FC236}">
                <a16:creationId xmlns:a16="http://schemas.microsoft.com/office/drawing/2014/main" id="{A99AEE77-AD49-7FC1-9C34-597937A3F5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99927" y="6358621"/>
            <a:ext cx="705993" cy="14345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952DC2C-6FF1-B21A-613A-55A42454E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F6D249-AF4D-FEB6-3ECF-69587A7FC3E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1CE95-2315-E807-9525-A10483CF6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25625"/>
            <a:ext cx="1092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29357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DB1CA38-72E5-4A21-9649-70DB4199832D}"/>
              </a:ext>
            </a:extLst>
          </p:cNvPr>
          <p:cNvSpPr/>
          <p:nvPr userDrawn="1"/>
        </p:nvSpPr>
        <p:spPr>
          <a:xfrm>
            <a:off x="-3632523" y="480989"/>
            <a:ext cx="12344399" cy="543882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013E5962-CFC8-6848-73B1-4ED230D12D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69088" y="918747"/>
            <a:ext cx="4563306" cy="456330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493324A1-8184-06A7-CBFA-7759CA75BB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13289" y="918747"/>
            <a:ext cx="4563306" cy="456330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D141CE2E-2951-584A-9A09-5B9B488763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772987" y="918747"/>
            <a:ext cx="4563306" cy="456330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999F13-3AD2-C702-EA06-C403092F40FE}"/>
              </a:ext>
            </a:extLst>
          </p:cNvPr>
          <p:cNvSpPr txBox="1"/>
          <p:nvPr userDrawn="1"/>
        </p:nvSpPr>
        <p:spPr>
          <a:xfrm>
            <a:off x="1034415" y="4980420"/>
            <a:ext cx="323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enorite" pitchFamily="2" charset="0"/>
              </a:rPr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F6D72-AFCF-9A98-5F46-8B3B757C78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C7E2243B-93E6-5313-B9F8-D8FE5ECA63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0809" y="1075038"/>
            <a:ext cx="1628340" cy="4070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4460B2-CB40-CC6A-471F-4B3B75DFB9CD}"/>
              </a:ext>
            </a:extLst>
          </p:cNvPr>
          <p:cNvSpPr/>
          <p:nvPr userDrawn="1"/>
        </p:nvSpPr>
        <p:spPr>
          <a:xfrm>
            <a:off x="10894142" y="6292645"/>
            <a:ext cx="973393" cy="242377"/>
          </a:xfrm>
          <a:prstGeom prst="rect">
            <a:avLst/>
          </a:prstGeom>
          <a:solidFill>
            <a:srgbClr val="ECF1F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42379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6693801-9A04-4CD5-AAD4-0E405B1F4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7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387702E2-D651-8C46-9CD4-61AD952506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3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Middl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E0EF66B-A3FE-4342-AA68-E5D749B9E7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4D7C9129-3331-0849-A36E-9C123D9884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2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R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58C40-80A2-4A37-9037-9DDDD19D4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20A2070A-2FCD-1440-993E-F2290A47C4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1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Lef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6BF99DA-8CBB-40A1-9B27-7CAE22E29C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0F4ED331-F091-DD47-94BD-16A40BFE87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D3EFAA9-A967-42CF-9D71-3FB134FD9C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1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F9B5CB74-0ADA-4290-81CE-4323A34553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4B0BBE4A-4F47-3A43-A4FC-9EAF12D135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6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AB0F2B6-427B-4D22-99FD-62999335CD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1CFB6311-1B47-7740-BEC1-6FED15BBC3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9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6571A12-4F6B-4180-9FC1-95512C90F3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BCA6C4CB-B766-0141-9849-D5AD4123BA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3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E2EF949-C4A7-4B65-9B3C-B573500E55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E674244D-14EC-E843-9491-34E27D9C44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4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Background pattern&#10;&#10;Description automatically generated">
            <a:extLst>
              <a:ext uri="{FF2B5EF4-FFF2-40B4-BE49-F238E27FC236}">
                <a16:creationId xmlns:a16="http://schemas.microsoft.com/office/drawing/2014/main" id="{422A4F9A-29F8-444C-8506-A03F768D37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9149" y="2651156"/>
            <a:ext cx="6187705" cy="155568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2132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To be used for quotes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1EE464A8-B410-4079-881C-E1B3DC5C52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89149" y="4499876"/>
            <a:ext cx="6187705" cy="488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1599" b="0" i="0">
                <a:solidFill>
                  <a:schemeClr val="accent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CFAE277-E163-4C2C-98E2-C83B343E5E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2497" y="1825688"/>
            <a:ext cx="657515" cy="532440"/>
          </a:xfrm>
          <a:prstGeom prst="rect">
            <a:avLst/>
          </a:prstGeom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709225B1-F3A6-1640-AA52-2F78EC1C76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2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F9C7-BCE2-E2B9-EFCE-30FE7E0E4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77A03-529D-7946-19DD-403FBDA2A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25625"/>
            <a:ext cx="1092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E9338-1ADD-B1E3-6798-623CD1204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3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6D792C8-4156-48FE-B648-35B8FE551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BFDC1B1-7A0F-464B-B594-25C079AFA8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22340" y="1677710"/>
            <a:ext cx="4020568" cy="40196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3729" b="1"/>
            </a:lvl1pPr>
          </a:lstStyle>
          <a:p>
            <a:r>
              <a:rPr lang="en-US"/>
              <a:t>Logo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4C9A4466-101F-1647-8489-11B888F415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0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22460FE3-A0E4-433B-8A79-2DD83A27E4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97D5C9-5808-4686-BA37-EF572DA118E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99287" y="1157303"/>
            <a:ext cx="4876800" cy="48722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B8B72856-2BB1-6841-8249-73FF2FF568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0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High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3CEA8D-D917-8441-A2CF-F8C1A4C1A9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4599"/>
            <a:ext cx="12192000" cy="6902604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B8A469-62A7-4E45-A552-2F2584C24A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71153" y="-44604"/>
            <a:ext cx="7400144" cy="7160389"/>
          </a:xfrm>
          <a:custGeom>
            <a:avLst/>
            <a:gdLst>
              <a:gd name="connsiteX0" fmla="*/ 0 w 5550108"/>
              <a:gd name="connsiteY0" fmla="*/ 0 h 5375265"/>
              <a:gd name="connsiteX1" fmla="*/ 5550108 w 5550108"/>
              <a:gd name="connsiteY1" fmla="*/ 0 h 5375265"/>
              <a:gd name="connsiteX2" fmla="*/ 5550108 w 5550108"/>
              <a:gd name="connsiteY2" fmla="*/ 5375265 h 5375265"/>
              <a:gd name="connsiteX3" fmla="*/ 5320710 w 5550108"/>
              <a:gd name="connsiteY3" fmla="*/ 5349294 h 5375265"/>
              <a:gd name="connsiteX4" fmla="*/ 27841 w 5550108"/>
              <a:gd name="connsiteY4" fmla="*/ 215546 h 537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0108" h="5375265">
                <a:moveTo>
                  <a:pt x="0" y="0"/>
                </a:moveTo>
                <a:lnTo>
                  <a:pt x="5550108" y="0"/>
                </a:lnTo>
                <a:lnTo>
                  <a:pt x="5550108" y="5375265"/>
                </a:lnTo>
                <a:lnTo>
                  <a:pt x="5320710" y="5349294"/>
                </a:lnTo>
                <a:cubicBezTo>
                  <a:pt x="2600407" y="4979086"/>
                  <a:pt x="441638" y="2879758"/>
                  <a:pt x="27841" y="215546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9A0C479-AEA5-3E48-B23F-878CF619B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4203032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0812E39-4317-514B-B5A8-F1437B444D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2106557"/>
            <a:ext cx="4203032" cy="4064164"/>
          </a:xfrm>
          <a:prstGeom prst="rect">
            <a:avLst/>
          </a:prstGeom>
        </p:spPr>
        <p:txBody>
          <a:bodyPr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1pPr>
            <a:lvl2pPr marL="609037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2pPr>
            <a:lvl3pPr marL="913554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3B0A51F7-C997-764D-897D-C203402535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72180" y="483866"/>
            <a:ext cx="11421889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31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C99912B-00D5-2043-91C9-1899AA6A06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178" y="1157304"/>
            <a:ext cx="11421889" cy="30997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2131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401890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ight Curve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0F2B6-427B-4D22-99FD-62999335CD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1CFB6311-1B47-7740-BEC1-6FED15BBC3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9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ttom-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EF66B-A3FE-4342-AA68-E5D749B9E7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4D7C9129-3331-0849-A36E-9C123D9884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-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EF66B-A3FE-4342-AA68-E5D749B9E7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4D7C9129-3331-0849-A36E-9C123D9884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5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ttom-Curve-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EF66B-A3FE-4342-AA68-E5D749B9E7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676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ttom-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5DA8C1F-086E-D36B-EE3E-05F2868F84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0C4A34CD-B7E8-6CC1-EFA6-463AF533FA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4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ark&#10;&#10;Description automatically generated">
            <a:extLst>
              <a:ext uri="{FF2B5EF4-FFF2-40B4-BE49-F238E27FC236}">
                <a16:creationId xmlns:a16="http://schemas.microsoft.com/office/drawing/2014/main" id="{76D7E33A-A354-E826-A63E-223AB0E125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dark&#10;&#10;Description automatically generated">
            <a:extLst>
              <a:ext uri="{FF2B5EF4-FFF2-40B4-BE49-F238E27FC236}">
                <a16:creationId xmlns:a16="http://schemas.microsoft.com/office/drawing/2014/main" id="{7F61FC89-D6C0-B363-D9B9-E42BA7F22A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9673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47F5E-EA43-916C-9692-20C2792E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92456A-44B0-1BA6-8B42-8A1C6C8A0BB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9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rch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6D7E33A-A354-E826-A63E-223AB0E125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9707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8E7C8E-79F4-4111-81A1-00F62EF97C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F8DD5-FCA4-6243-A79C-AB5A46A8B3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558" y="966837"/>
            <a:ext cx="1687135" cy="342828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62875364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-Curve-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0F2B6-427B-4D22-99FD-62999335CD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1CFB6311-1B47-7740-BEC1-6FED15BBC3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5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orking on a machine&#10;&#10;Description automatically generated">
            <a:extLst>
              <a:ext uri="{FF2B5EF4-FFF2-40B4-BE49-F238E27FC236}">
                <a16:creationId xmlns:a16="http://schemas.microsoft.com/office/drawing/2014/main" id="{950E862E-6A5B-9604-C9E3-DEF36406F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9" y="-6348"/>
            <a:ext cx="12192000" cy="6864348"/>
          </a:xfrm>
          <a:prstGeom prst="rect">
            <a:avLst/>
          </a:prstGeom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88FB7ED0-E262-BAD9-FCFE-7D81DC9F0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9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E70429A-E9F8-47AE-BC95-02BA1B2CD5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3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3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7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22074323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" y="5"/>
            <a:ext cx="714103" cy="13572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6806D1A-F2D7-034F-B350-7521661DF76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3829015"/>
            <a:ext cx="304800" cy="609036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228600 h 457200"/>
              <a:gd name="connsiteX2" fmla="*/ 0 w 228600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457200">
                <a:moveTo>
                  <a:pt x="0" y="0"/>
                </a:moveTo>
                <a:cubicBezTo>
                  <a:pt x="126252" y="0"/>
                  <a:pt x="228600" y="102348"/>
                  <a:pt x="228600" y="228600"/>
                </a:cubicBezTo>
                <a:cubicBezTo>
                  <a:pt x="228600" y="354852"/>
                  <a:pt x="126252" y="457200"/>
                  <a:pt x="0" y="45720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76DF95-C11A-5945-A3B6-F3FB23B08F28}"/>
              </a:ext>
            </a:extLst>
          </p:cNvPr>
          <p:cNvSpPr/>
          <p:nvPr userDrawn="1"/>
        </p:nvSpPr>
        <p:spPr>
          <a:xfrm>
            <a:off x="0" y="3776811"/>
            <a:ext cx="487680" cy="13224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B62661-39A1-D441-8971-4E6BCE21A1E1}"/>
              </a:ext>
            </a:extLst>
          </p:cNvPr>
          <p:cNvSpPr/>
          <p:nvPr userDrawn="1"/>
        </p:nvSpPr>
        <p:spPr>
          <a:xfrm>
            <a:off x="80513" y="6262733"/>
            <a:ext cx="1345720" cy="592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AF0F4205-C7E1-7926-6F4B-7A091483B9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7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1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23 Client Success Story">
  <p:cSld name="2023 Client Success Story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212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8202" y="6429742"/>
            <a:ext cx="832892" cy="169244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212"/>
          <p:cNvSpPr txBox="1">
            <a:spLocks noGrp="1"/>
          </p:cNvSpPr>
          <p:nvPr>
            <p:ph type="body" idx="1"/>
          </p:nvPr>
        </p:nvSpPr>
        <p:spPr>
          <a:xfrm>
            <a:off x="4411663" y="1732720"/>
            <a:ext cx="3501600" cy="2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72524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7" name="Google Shape;1017;p212"/>
          <p:cNvSpPr/>
          <p:nvPr/>
        </p:nvSpPr>
        <p:spPr>
          <a:xfrm>
            <a:off x="0" y="0"/>
            <a:ext cx="41972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212"/>
          <p:cNvSpPr txBox="1"/>
          <p:nvPr/>
        </p:nvSpPr>
        <p:spPr>
          <a:xfrm>
            <a:off x="91891" y="369823"/>
            <a:ext cx="959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SUCCESS STORY</a:t>
            </a:r>
            <a:endParaRPr sz="1100"/>
          </a:p>
        </p:txBody>
      </p:sp>
      <p:cxnSp>
        <p:nvCxnSpPr>
          <p:cNvPr id="1019" name="Google Shape;1019;p212"/>
          <p:cNvCxnSpPr/>
          <p:nvPr/>
        </p:nvCxnSpPr>
        <p:spPr>
          <a:xfrm>
            <a:off x="818271" y="369823"/>
            <a:ext cx="0" cy="43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20" name="Google Shape;1020;p212"/>
          <p:cNvSpPr>
            <a:spLocks noGrp="1"/>
          </p:cNvSpPr>
          <p:nvPr>
            <p:ph type="pic" idx="2"/>
          </p:nvPr>
        </p:nvSpPr>
        <p:spPr>
          <a:xfrm>
            <a:off x="1051599" y="365125"/>
            <a:ext cx="2130800" cy="4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21" name="Google Shape;1021;p212"/>
          <p:cNvSpPr txBox="1">
            <a:spLocks noGrp="1"/>
          </p:cNvSpPr>
          <p:nvPr>
            <p:ph type="body" idx="3"/>
          </p:nvPr>
        </p:nvSpPr>
        <p:spPr>
          <a:xfrm>
            <a:off x="410189" y="1333676"/>
            <a:ext cx="3376400" cy="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12"/>
          <p:cNvSpPr txBox="1">
            <a:spLocks noGrp="1"/>
          </p:cNvSpPr>
          <p:nvPr>
            <p:ph type="body" idx="4"/>
          </p:nvPr>
        </p:nvSpPr>
        <p:spPr>
          <a:xfrm>
            <a:off x="410188" y="2695529"/>
            <a:ext cx="9144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12"/>
          <p:cNvSpPr txBox="1">
            <a:spLocks noGrp="1"/>
          </p:cNvSpPr>
          <p:nvPr>
            <p:ph type="body" idx="5"/>
          </p:nvPr>
        </p:nvSpPr>
        <p:spPr>
          <a:xfrm>
            <a:off x="1643949" y="2684695"/>
            <a:ext cx="9144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12"/>
          <p:cNvSpPr txBox="1">
            <a:spLocks noGrp="1"/>
          </p:cNvSpPr>
          <p:nvPr>
            <p:ph type="body" idx="6"/>
          </p:nvPr>
        </p:nvSpPr>
        <p:spPr>
          <a:xfrm>
            <a:off x="2877711" y="2684695"/>
            <a:ext cx="9144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12"/>
          <p:cNvSpPr txBox="1">
            <a:spLocks noGrp="1"/>
          </p:cNvSpPr>
          <p:nvPr>
            <p:ph type="body" idx="7"/>
          </p:nvPr>
        </p:nvSpPr>
        <p:spPr>
          <a:xfrm>
            <a:off x="410188" y="3024713"/>
            <a:ext cx="9144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1CEFE"/>
              </a:buClr>
              <a:buSzPts val="800"/>
              <a:buFont typeface="Arial"/>
              <a:buNone/>
              <a:defRPr sz="1067" b="0" i="0" u="none" strike="noStrike" cap="none">
                <a:solidFill>
                  <a:srgbClr val="51C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12"/>
          <p:cNvSpPr txBox="1">
            <a:spLocks noGrp="1"/>
          </p:cNvSpPr>
          <p:nvPr>
            <p:ph type="body" idx="8"/>
          </p:nvPr>
        </p:nvSpPr>
        <p:spPr>
          <a:xfrm>
            <a:off x="1643949" y="3013879"/>
            <a:ext cx="9144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1CEFE"/>
              </a:buClr>
              <a:buSzPts val="800"/>
              <a:buFont typeface="Arial"/>
              <a:buNone/>
              <a:defRPr sz="1067" b="0" i="0" u="none" strike="noStrike" cap="none">
                <a:solidFill>
                  <a:srgbClr val="51C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12"/>
          <p:cNvSpPr txBox="1">
            <a:spLocks noGrp="1"/>
          </p:cNvSpPr>
          <p:nvPr>
            <p:ph type="body" idx="9"/>
          </p:nvPr>
        </p:nvSpPr>
        <p:spPr>
          <a:xfrm>
            <a:off x="2877711" y="3013879"/>
            <a:ext cx="9144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1CEFE"/>
              </a:buClr>
              <a:buSzPts val="800"/>
              <a:buFont typeface="Arial"/>
              <a:buNone/>
              <a:defRPr sz="1067" b="0" i="0" u="none" strike="noStrike" cap="none">
                <a:solidFill>
                  <a:srgbClr val="51C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8" name="Google Shape;1028;p212"/>
          <p:cNvSpPr txBox="1">
            <a:spLocks noGrp="1"/>
          </p:cNvSpPr>
          <p:nvPr>
            <p:ph type="body" idx="13"/>
          </p:nvPr>
        </p:nvSpPr>
        <p:spPr>
          <a:xfrm>
            <a:off x="410189" y="3859379"/>
            <a:ext cx="33764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9" name="Google Shape;1029;p212"/>
          <p:cNvSpPr/>
          <p:nvPr/>
        </p:nvSpPr>
        <p:spPr>
          <a:xfrm flipH="1">
            <a:off x="410435" y="5134809"/>
            <a:ext cx="3376000" cy="1152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212"/>
          <p:cNvSpPr txBox="1">
            <a:spLocks noGrp="1"/>
          </p:cNvSpPr>
          <p:nvPr>
            <p:ph type="body" idx="14"/>
          </p:nvPr>
        </p:nvSpPr>
        <p:spPr>
          <a:xfrm>
            <a:off x="539083" y="5259368"/>
            <a:ext cx="31184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12"/>
          <p:cNvSpPr/>
          <p:nvPr/>
        </p:nvSpPr>
        <p:spPr>
          <a:xfrm>
            <a:off x="8164027" y="1333875"/>
            <a:ext cx="3501600" cy="287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D3A65"/>
              </a:gs>
              <a:gs pos="98000">
                <a:srgbClr val="04559D"/>
              </a:gs>
              <a:gs pos="100000">
                <a:srgbClr val="04559D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10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sz="1467"/>
          </a:p>
        </p:txBody>
      </p:sp>
      <p:sp>
        <p:nvSpPr>
          <p:cNvPr id="1032" name="Google Shape;1032;p212"/>
          <p:cNvSpPr/>
          <p:nvPr/>
        </p:nvSpPr>
        <p:spPr>
          <a:xfrm>
            <a:off x="4411689" y="1333875"/>
            <a:ext cx="3501600" cy="287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91C9"/>
              </a:gs>
              <a:gs pos="1000">
                <a:srgbClr val="0391C9"/>
              </a:gs>
              <a:gs pos="100000">
                <a:srgbClr val="00ACF9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10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CHALLENGE</a:t>
            </a:r>
            <a:endParaRPr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212"/>
          <p:cNvSpPr txBox="1">
            <a:spLocks noGrp="1"/>
          </p:cNvSpPr>
          <p:nvPr>
            <p:ph type="body" idx="15"/>
          </p:nvPr>
        </p:nvSpPr>
        <p:spPr>
          <a:xfrm>
            <a:off x="8164027" y="1732720"/>
            <a:ext cx="3501600" cy="2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72524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212"/>
          <p:cNvSpPr txBox="1">
            <a:spLocks noGrp="1"/>
          </p:cNvSpPr>
          <p:nvPr>
            <p:ph type="body" idx="16"/>
          </p:nvPr>
        </p:nvSpPr>
        <p:spPr>
          <a:xfrm>
            <a:off x="4430768" y="365125"/>
            <a:ext cx="72092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78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op Lef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6693801-9A04-4CD5-AAD4-0E405B1F4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7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822862"/>
            <a:ext cx="10972800" cy="4347862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387702E2-D651-8C46-9CD4-61AD952506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DB14F59-8729-3248-BBA1-53D9577232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" y="1157305"/>
            <a:ext cx="10972800" cy="30997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2132" b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83093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D3EFAA9-A967-42CF-9D71-3FB134FD9C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6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483867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rgbClr val="1D1E1E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60A1FF-7A18-724A-E013-3CE85B3273BC}"/>
              </a:ext>
            </a:extLst>
          </p:cNvPr>
          <p:cNvSpPr txBox="1"/>
          <p:nvPr userDrawn="1"/>
        </p:nvSpPr>
        <p:spPr>
          <a:xfrm>
            <a:off x="5582996" y="6611779"/>
            <a:ext cx="17699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2971800" algn="ctr"/>
                <a:tab pos="5943600" algn="r"/>
              </a:tabLst>
            </a:pPr>
            <a:r>
              <a:rPr lang="en-US" sz="1000">
                <a:solidFill>
                  <a:srgbClr val="BFBFBF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</a:t>
            </a:r>
            <a:r>
              <a:rPr lang="en-US" sz="1000">
                <a:solidFill>
                  <a:srgbClr val="BFBFBF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2023 AHEAD Confidential</a:t>
            </a:r>
            <a:endParaRPr lang="en-US" sz="10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92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47F5E-EA43-916C-9692-20C2792E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white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C9682EF9-8C35-9D69-BB07-E1A2EE8E62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B9474F4-54CB-394B-B7C5-ADA18C9A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67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rgbClr val="1D1E1E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B6AF27D-6B2B-0948-9713-35D44A002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4" y="1822862"/>
            <a:ext cx="10972801" cy="4347860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91266DA-F463-6342-A781-8DC506ACAA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" y="1157305"/>
            <a:ext cx="10972800" cy="30997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2132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407F9C-EDD0-D91E-87B9-3972F0E7E77C}"/>
              </a:ext>
            </a:extLst>
          </p:cNvPr>
          <p:cNvSpPr txBox="1"/>
          <p:nvPr userDrawn="1"/>
        </p:nvSpPr>
        <p:spPr>
          <a:xfrm>
            <a:off x="5582996" y="6611779"/>
            <a:ext cx="17699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2971800" algn="ctr"/>
                <a:tab pos="5943600" algn="r"/>
              </a:tabLst>
            </a:pPr>
            <a:r>
              <a:rPr lang="en-US" sz="1000">
                <a:solidFill>
                  <a:srgbClr val="BFBFBF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</a:t>
            </a:r>
            <a:r>
              <a:rPr lang="en-US" sz="1000">
                <a:solidFill>
                  <a:srgbClr val="BFBFBF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2023 AHEAD Confidential</a:t>
            </a:r>
            <a:endParaRPr lang="en-US" sz="10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91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603AC14-579D-4A36-9D7E-6F087DD45C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74"/>
            <a:ext cx="12192000" cy="685165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67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2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tx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8406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- Cur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17">
            <a:extLst>
              <a:ext uri="{FF2B5EF4-FFF2-40B4-BE49-F238E27FC236}">
                <a16:creationId xmlns:a16="http://schemas.microsoft.com/office/drawing/2014/main" id="{A99AEE77-AD49-7FC1-9C34-597937A3F5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99927" y="6358621"/>
            <a:ext cx="705993" cy="14345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952DC2C-6FF1-B21A-613A-55A42454E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F6D249-AF4D-FEB6-3ECF-69587A7FC3E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1CE95-2315-E807-9525-A10483CF6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25625"/>
            <a:ext cx="1092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55947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12E0-3E4F-516C-6E10-5A7C06708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85" y="365125"/>
            <a:ext cx="10759440" cy="132556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BDB3F8-C593-47C6-B884-5A04D5AD1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724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+ Bo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12E0-3E4F-516C-6E10-5A7C06708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85" y="365125"/>
            <a:ext cx="10759440" cy="132556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38DDF51-5639-4E67-969A-2529355ECB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089931"/>
            <a:ext cx="10972800" cy="30997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1">
                <a:solidFill>
                  <a:schemeClr val="accent1"/>
                </a:solidFill>
                <a:latin typeface="PT Serif" panose="020A0603040505020204"/>
                <a:ea typeface="PT Serif" panose="020A0603040505020204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4B8A11C-2A3E-4AD5-94F3-F06B6FA8C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887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ansi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6736" y="1709738"/>
            <a:ext cx="9143999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6000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3781" y="4849404"/>
            <a:ext cx="9136954" cy="9335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="0" i="0" baseline="0">
                <a:solidFill>
                  <a:schemeClr val="bg1">
                    <a:lumMod val="85000"/>
                  </a:schemeClr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 dirty="0"/>
              <a:t>Transition Subtitle</a:t>
            </a:r>
          </a:p>
        </p:txBody>
      </p:sp>
      <p:pic>
        <p:nvPicPr>
          <p:cNvPr id="2" name="Picture 17">
            <a:extLst>
              <a:ext uri="{FF2B5EF4-FFF2-40B4-BE49-F238E27FC236}">
                <a16:creationId xmlns:a16="http://schemas.microsoft.com/office/drawing/2014/main" id="{ACC2A5D8-7445-467E-F007-708FFE5996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89653" y="6358621"/>
            <a:ext cx="705993" cy="143459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BBC10E4-5C3A-FCF5-12FA-E51E1BA6A7A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26690" y="4206255"/>
            <a:ext cx="317424" cy="71244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E8775B9-6122-2287-04F3-E3A3158123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140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R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58C40-80A2-4A37-9037-9DDDD19D4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20A2070A-2FCD-1440-993E-F2290A47C4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 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E2EF949-C4A7-4B65-9B3C-B573500E55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E674244D-14EC-E843-9491-34E27D9C44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6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AC8DD11-D008-4419-73EF-386208C2AF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1" y="1690688"/>
            <a:ext cx="10965328" cy="30997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1"/>
                </a:solidFill>
                <a:latin typeface="Tenorite" pitchFamily="2" charset="0"/>
                <a:ea typeface="Tenorite" pitchFamily="2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209AB2-0838-663C-1150-6D7A9FE9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05A13C-634B-5A20-B698-7EA94ACF2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2255519"/>
            <a:ext cx="10922000" cy="392144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E4CA1C-60E6-AA91-1200-FBB2108641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0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971FB-4DD5-0B3F-1F01-85B70A834B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0580" y="2592370"/>
            <a:ext cx="8501956" cy="1969251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sz="6000"/>
              <a:t>Title goes here and can continue here, also.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ADD1F-0D0C-2F6E-9763-8166777782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0580" y="4823580"/>
            <a:ext cx="9840562" cy="1411029"/>
          </a:xfrm>
        </p:spPr>
        <p:txBody>
          <a:bodyPr>
            <a:normAutofit/>
          </a:bodyPr>
          <a:lstStyle>
            <a:lvl1pPr marL="0" indent="0" algn="l">
              <a:buNone/>
              <a:defRPr sz="4000" b="0" i="1">
                <a:latin typeface="PT Serif" panose="020A0603040505020204" pitchFamily="18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 subtitle looks best in PT Serif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995891F-1E67-06BC-B1B7-23BE4A865F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02233" y="6346060"/>
            <a:ext cx="4114800" cy="1541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E92CE3-B996-D139-CDA5-D7AE4D93D9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4360" y="6346060"/>
            <a:ext cx="472440" cy="15418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B3F398D-13B7-EC2D-312D-A74873B1AB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6735" y="2254700"/>
            <a:ext cx="6080125" cy="337671"/>
          </a:xfrm>
        </p:spPr>
        <p:txBody>
          <a:bodyPr>
            <a:normAutofit/>
          </a:bodyPr>
          <a:lstStyle>
            <a:lvl1pPr marL="0" indent="0">
              <a:buNone/>
              <a:defRPr sz="2000" i="0" spc="300" baseline="0">
                <a:solidFill>
                  <a:schemeClr val="accent1"/>
                </a:solidFill>
                <a:latin typeface="Tenorite" pitchFamily="2" charset="0"/>
              </a:defRPr>
            </a:lvl1pPr>
          </a:lstStyle>
          <a:p>
            <a:pPr lvl="0"/>
            <a:r>
              <a:rPr lang="en-US"/>
              <a:t>DATE OR CLIENT NAME</a:t>
            </a:r>
          </a:p>
        </p:txBody>
      </p:sp>
      <p:pic>
        <p:nvPicPr>
          <p:cNvPr id="16" name="Picture 15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14B74C7B-D62A-56CC-B7CA-06054D9EC0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875" y="1075038"/>
            <a:ext cx="1628340" cy="4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454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85536" y="2076714"/>
            <a:ext cx="7545477" cy="17167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1" i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85537" y="3980750"/>
            <a:ext cx="5375953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Presenter or Date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7A45E5F-F9E5-ED4A-822D-204E2775D3F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29072"/>
            <a:ext cx="304800" cy="609036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228600 h 457200"/>
              <a:gd name="connsiteX2" fmla="*/ 0 w 228600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457200">
                <a:moveTo>
                  <a:pt x="0" y="0"/>
                </a:moveTo>
                <a:cubicBezTo>
                  <a:pt x="126252" y="0"/>
                  <a:pt x="228600" y="102348"/>
                  <a:pt x="228600" y="228600"/>
                </a:cubicBezTo>
                <a:cubicBezTo>
                  <a:pt x="228600" y="354852"/>
                  <a:pt x="126252" y="457200"/>
                  <a:pt x="0" y="457200"/>
                </a:cubicBezTo>
                <a:close/>
              </a:path>
            </a:pathLst>
          </a:custGeom>
          <a:solidFill>
            <a:srgbClr val="005DAD"/>
          </a:solidFill>
          <a:ln>
            <a:solidFill>
              <a:srgbClr val="005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E95662-9683-724C-882E-E8D1363029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555" y="738324"/>
            <a:ext cx="1932999" cy="4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332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z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D04F5664-4953-284D-B49E-A527AA5318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2"/>
            <a:ext cx="12192000" cy="6851655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85536" y="2076714"/>
            <a:ext cx="7545477" cy="17167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1" i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85537" y="3980750"/>
            <a:ext cx="5375953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Presenter or Date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7A45E5F-F9E5-ED4A-822D-204E2775D3F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29072"/>
            <a:ext cx="304800" cy="609036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228600 h 457200"/>
              <a:gd name="connsiteX2" fmla="*/ 0 w 228600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457200">
                <a:moveTo>
                  <a:pt x="0" y="0"/>
                </a:moveTo>
                <a:cubicBezTo>
                  <a:pt x="126252" y="0"/>
                  <a:pt x="228600" y="102348"/>
                  <a:pt x="228600" y="228600"/>
                </a:cubicBezTo>
                <a:cubicBezTo>
                  <a:pt x="228600" y="354852"/>
                  <a:pt x="126252" y="457200"/>
                  <a:pt x="0" y="457200"/>
                </a:cubicBezTo>
                <a:close/>
              </a:path>
            </a:pathLst>
          </a:custGeom>
          <a:solidFill>
            <a:srgbClr val="2752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721959D-C1ED-0541-857A-ADDAC99261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66535" y="634680"/>
            <a:ext cx="5037221" cy="5038971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2398"/>
            </a:lvl1pPr>
          </a:lstStyle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E95662-9683-724C-882E-E8D1363029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555" y="738324"/>
            <a:ext cx="1932999" cy="4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06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Platfor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4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1" i="0">
                <a:solidFill>
                  <a:schemeClr val="bg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79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bg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6EAE8A-70B4-BD40-A3AA-C6C7B7AEA5F9}"/>
              </a:ext>
            </a:extLst>
          </p:cNvPr>
          <p:cNvGrpSpPr/>
          <p:nvPr userDrawn="1"/>
        </p:nvGrpSpPr>
        <p:grpSpPr>
          <a:xfrm>
            <a:off x="7626028" y="3829839"/>
            <a:ext cx="4565973" cy="3028161"/>
            <a:chOff x="5719521" y="2875039"/>
            <a:chExt cx="3424480" cy="2273224"/>
          </a:xfrm>
          <a:solidFill>
            <a:schemeClr val="accent1"/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F506B45-EDDB-9241-85FA-CF7420A6437E}"/>
                </a:ext>
              </a:extLst>
            </p:cNvPr>
            <p:cNvSpPr/>
            <p:nvPr userDrawn="1"/>
          </p:nvSpPr>
          <p:spPr>
            <a:xfrm>
              <a:off x="6340475" y="3388085"/>
              <a:ext cx="2504315" cy="3517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B57E51E4-A428-FC4C-B24B-F47C9F7A5600}"/>
                </a:ext>
              </a:extLst>
            </p:cNvPr>
            <p:cNvSpPr/>
            <p:nvPr userDrawn="1"/>
          </p:nvSpPr>
          <p:spPr>
            <a:xfrm>
              <a:off x="6261859" y="4414177"/>
              <a:ext cx="1256541" cy="3517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6A3042F-45A1-534E-B218-5DB66E49616F}"/>
                </a:ext>
              </a:extLst>
            </p:cNvPr>
            <p:cNvSpPr/>
            <p:nvPr userDrawn="1"/>
          </p:nvSpPr>
          <p:spPr>
            <a:xfrm>
              <a:off x="7788509" y="4414177"/>
              <a:ext cx="1355491" cy="351750"/>
            </a:xfrm>
            <a:custGeom>
              <a:avLst/>
              <a:gdLst>
                <a:gd name="connsiteX0" fmla="*/ 175875 w 1355491"/>
                <a:gd name="connsiteY0" fmla="*/ 0 h 351750"/>
                <a:gd name="connsiteX1" fmla="*/ 1355491 w 1355491"/>
                <a:gd name="connsiteY1" fmla="*/ 0 h 351750"/>
                <a:gd name="connsiteX2" fmla="*/ 1355491 w 1355491"/>
                <a:gd name="connsiteY2" fmla="*/ 351750 h 351750"/>
                <a:gd name="connsiteX3" fmla="*/ 175875 w 1355491"/>
                <a:gd name="connsiteY3" fmla="*/ 351750 h 351750"/>
                <a:gd name="connsiteX4" fmla="*/ 0 w 1355491"/>
                <a:gd name="connsiteY4" fmla="*/ 175875 h 351750"/>
                <a:gd name="connsiteX5" fmla="*/ 175875 w 1355491"/>
                <a:gd name="connsiteY5" fmla="*/ 0 h 35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5491" h="351750">
                  <a:moveTo>
                    <a:pt x="175875" y="0"/>
                  </a:moveTo>
                  <a:lnTo>
                    <a:pt x="1355491" y="0"/>
                  </a:lnTo>
                  <a:lnTo>
                    <a:pt x="1355491" y="351750"/>
                  </a:lnTo>
                  <a:lnTo>
                    <a:pt x="175875" y="351750"/>
                  </a:lnTo>
                  <a:cubicBezTo>
                    <a:pt x="78742" y="351750"/>
                    <a:pt x="0" y="273008"/>
                    <a:pt x="0" y="175875"/>
                  </a:cubicBezTo>
                  <a:cubicBezTo>
                    <a:pt x="0" y="78742"/>
                    <a:pt x="78742" y="0"/>
                    <a:pt x="1758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398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33D1CEF-50E1-D743-BCA7-EB822A8BED60}"/>
                </a:ext>
              </a:extLst>
            </p:cNvPr>
            <p:cNvSpPr/>
            <p:nvPr userDrawn="1"/>
          </p:nvSpPr>
          <p:spPr>
            <a:xfrm>
              <a:off x="7116349" y="3901131"/>
              <a:ext cx="1256540" cy="3517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808FE4D-B1CF-A84B-B7E4-4A53F6FA6F14}"/>
                </a:ext>
              </a:extLst>
            </p:cNvPr>
            <p:cNvSpPr/>
            <p:nvPr userDrawn="1"/>
          </p:nvSpPr>
          <p:spPr>
            <a:xfrm>
              <a:off x="7744758" y="2875039"/>
              <a:ext cx="1399243" cy="351750"/>
            </a:xfrm>
            <a:custGeom>
              <a:avLst/>
              <a:gdLst>
                <a:gd name="connsiteX0" fmla="*/ 175875 w 1399243"/>
                <a:gd name="connsiteY0" fmla="*/ 0 h 351750"/>
                <a:gd name="connsiteX1" fmla="*/ 1399243 w 1399243"/>
                <a:gd name="connsiteY1" fmla="*/ 0 h 351750"/>
                <a:gd name="connsiteX2" fmla="*/ 1399243 w 1399243"/>
                <a:gd name="connsiteY2" fmla="*/ 351750 h 351750"/>
                <a:gd name="connsiteX3" fmla="*/ 175875 w 1399243"/>
                <a:gd name="connsiteY3" fmla="*/ 351750 h 351750"/>
                <a:gd name="connsiteX4" fmla="*/ 0 w 1399243"/>
                <a:gd name="connsiteY4" fmla="*/ 175875 h 351750"/>
                <a:gd name="connsiteX5" fmla="*/ 175875 w 1399243"/>
                <a:gd name="connsiteY5" fmla="*/ 0 h 35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9243" h="351750">
                  <a:moveTo>
                    <a:pt x="175875" y="0"/>
                  </a:moveTo>
                  <a:lnTo>
                    <a:pt x="1399243" y="0"/>
                  </a:lnTo>
                  <a:lnTo>
                    <a:pt x="1399243" y="351750"/>
                  </a:lnTo>
                  <a:lnTo>
                    <a:pt x="175875" y="351750"/>
                  </a:lnTo>
                  <a:cubicBezTo>
                    <a:pt x="78742" y="351750"/>
                    <a:pt x="0" y="273008"/>
                    <a:pt x="0" y="175875"/>
                  </a:cubicBezTo>
                  <a:cubicBezTo>
                    <a:pt x="0" y="78742"/>
                    <a:pt x="78742" y="0"/>
                    <a:pt x="1758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398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F67825F-72B8-DB42-A6CA-3F2404ED75F0}"/>
                </a:ext>
              </a:extLst>
            </p:cNvPr>
            <p:cNvSpPr/>
            <p:nvPr userDrawn="1"/>
          </p:nvSpPr>
          <p:spPr>
            <a:xfrm>
              <a:off x="5719521" y="4927225"/>
              <a:ext cx="1084676" cy="221038"/>
            </a:xfrm>
            <a:custGeom>
              <a:avLst/>
              <a:gdLst>
                <a:gd name="connsiteX0" fmla="*/ 175875 w 1084676"/>
                <a:gd name="connsiteY0" fmla="*/ 0 h 221038"/>
                <a:gd name="connsiteX1" fmla="*/ 908801 w 1084676"/>
                <a:gd name="connsiteY1" fmla="*/ 0 h 221038"/>
                <a:gd name="connsiteX2" fmla="*/ 1084676 w 1084676"/>
                <a:gd name="connsiteY2" fmla="*/ 175875 h 221038"/>
                <a:gd name="connsiteX3" fmla="*/ 1075558 w 1084676"/>
                <a:gd name="connsiteY3" fmla="*/ 221038 h 221038"/>
                <a:gd name="connsiteX4" fmla="*/ 9118 w 1084676"/>
                <a:gd name="connsiteY4" fmla="*/ 221038 h 221038"/>
                <a:gd name="connsiteX5" fmla="*/ 0 w 1084676"/>
                <a:gd name="connsiteY5" fmla="*/ 175875 h 221038"/>
                <a:gd name="connsiteX6" fmla="*/ 175875 w 1084676"/>
                <a:gd name="connsiteY6" fmla="*/ 0 h 22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4676" h="221038">
                  <a:moveTo>
                    <a:pt x="175875" y="0"/>
                  </a:moveTo>
                  <a:lnTo>
                    <a:pt x="908801" y="0"/>
                  </a:lnTo>
                  <a:cubicBezTo>
                    <a:pt x="1005934" y="0"/>
                    <a:pt x="1084676" y="78742"/>
                    <a:pt x="1084676" y="175875"/>
                  </a:cubicBezTo>
                  <a:lnTo>
                    <a:pt x="1075558" y="221038"/>
                  </a:lnTo>
                  <a:lnTo>
                    <a:pt x="9118" y="221038"/>
                  </a:lnTo>
                  <a:lnTo>
                    <a:pt x="0" y="175875"/>
                  </a:lnTo>
                  <a:cubicBezTo>
                    <a:pt x="0" y="78742"/>
                    <a:pt x="78742" y="0"/>
                    <a:pt x="1758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398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7C9F756-1E02-B84A-9F1E-A3033CCF4DB5}"/>
                </a:ext>
              </a:extLst>
            </p:cNvPr>
            <p:cNvSpPr/>
            <p:nvPr userDrawn="1"/>
          </p:nvSpPr>
          <p:spPr>
            <a:xfrm>
              <a:off x="7113820" y="4927225"/>
              <a:ext cx="1768960" cy="221038"/>
            </a:xfrm>
            <a:custGeom>
              <a:avLst/>
              <a:gdLst>
                <a:gd name="connsiteX0" fmla="*/ 175875 w 1768960"/>
                <a:gd name="connsiteY0" fmla="*/ 0 h 221038"/>
                <a:gd name="connsiteX1" fmla="*/ 1593085 w 1768960"/>
                <a:gd name="connsiteY1" fmla="*/ 0 h 221038"/>
                <a:gd name="connsiteX2" fmla="*/ 1768960 w 1768960"/>
                <a:gd name="connsiteY2" fmla="*/ 175875 h 221038"/>
                <a:gd name="connsiteX3" fmla="*/ 1759842 w 1768960"/>
                <a:gd name="connsiteY3" fmla="*/ 221038 h 221038"/>
                <a:gd name="connsiteX4" fmla="*/ 9118 w 1768960"/>
                <a:gd name="connsiteY4" fmla="*/ 221038 h 221038"/>
                <a:gd name="connsiteX5" fmla="*/ 0 w 1768960"/>
                <a:gd name="connsiteY5" fmla="*/ 175875 h 221038"/>
                <a:gd name="connsiteX6" fmla="*/ 175875 w 1768960"/>
                <a:gd name="connsiteY6" fmla="*/ 0 h 22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960" h="221038">
                  <a:moveTo>
                    <a:pt x="175875" y="0"/>
                  </a:moveTo>
                  <a:lnTo>
                    <a:pt x="1593085" y="0"/>
                  </a:lnTo>
                  <a:cubicBezTo>
                    <a:pt x="1690218" y="0"/>
                    <a:pt x="1768960" y="78742"/>
                    <a:pt x="1768960" y="175875"/>
                  </a:cubicBezTo>
                  <a:lnTo>
                    <a:pt x="1759842" y="221038"/>
                  </a:lnTo>
                  <a:lnTo>
                    <a:pt x="9118" y="221038"/>
                  </a:lnTo>
                  <a:lnTo>
                    <a:pt x="0" y="175875"/>
                  </a:lnTo>
                  <a:cubicBezTo>
                    <a:pt x="0" y="78742"/>
                    <a:pt x="78742" y="0"/>
                    <a:pt x="1758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398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4CB8E7C-1BA1-2344-BD2D-F79CDE4B9D3F}"/>
                </a:ext>
              </a:extLst>
            </p:cNvPr>
            <p:cNvSpPr/>
            <p:nvPr userDrawn="1"/>
          </p:nvSpPr>
          <p:spPr>
            <a:xfrm>
              <a:off x="8587596" y="3901129"/>
              <a:ext cx="556404" cy="351750"/>
            </a:xfrm>
            <a:custGeom>
              <a:avLst/>
              <a:gdLst>
                <a:gd name="connsiteX0" fmla="*/ 175875 w 556404"/>
                <a:gd name="connsiteY0" fmla="*/ 0 h 351750"/>
                <a:gd name="connsiteX1" fmla="*/ 556404 w 556404"/>
                <a:gd name="connsiteY1" fmla="*/ 0 h 351750"/>
                <a:gd name="connsiteX2" fmla="*/ 556404 w 556404"/>
                <a:gd name="connsiteY2" fmla="*/ 351750 h 351750"/>
                <a:gd name="connsiteX3" fmla="*/ 175875 w 556404"/>
                <a:gd name="connsiteY3" fmla="*/ 351750 h 351750"/>
                <a:gd name="connsiteX4" fmla="*/ 0 w 556404"/>
                <a:gd name="connsiteY4" fmla="*/ 175875 h 351750"/>
                <a:gd name="connsiteX5" fmla="*/ 175875 w 556404"/>
                <a:gd name="connsiteY5" fmla="*/ 0 h 35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404" h="351750">
                  <a:moveTo>
                    <a:pt x="175875" y="0"/>
                  </a:moveTo>
                  <a:lnTo>
                    <a:pt x="556404" y="0"/>
                  </a:lnTo>
                  <a:lnTo>
                    <a:pt x="556404" y="351750"/>
                  </a:lnTo>
                  <a:lnTo>
                    <a:pt x="175875" y="351750"/>
                  </a:lnTo>
                  <a:cubicBezTo>
                    <a:pt x="78742" y="351750"/>
                    <a:pt x="0" y="273008"/>
                    <a:pt x="0" y="175875"/>
                  </a:cubicBezTo>
                  <a:cubicBezTo>
                    <a:pt x="0" y="78742"/>
                    <a:pt x="78742" y="0"/>
                    <a:pt x="1758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398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AC3E31-BDA6-A640-9A08-2C5BA54B9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59133" y="5376891"/>
            <a:ext cx="2016667" cy="503234"/>
            <a:chOff x="675416" y="481103"/>
            <a:chExt cx="1449749" cy="36243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4B8FDE1-9E0D-574C-B8A1-926C2EC82C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5416" y="481103"/>
              <a:ext cx="1449749" cy="36243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9A35D6A-A94E-FA4A-941E-2600880770B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40873" r="39339"/>
            <a:stretch/>
          </p:blipFill>
          <p:spPr>
            <a:xfrm>
              <a:off x="1261872" y="481103"/>
              <a:ext cx="295299" cy="36243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3CA637C-9BC6-1845-A71E-4F9C55B3C0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biLevel thresh="25000"/>
          </a:blip>
          <a:srcRect l="7268" t="15713" r="8257" b="22814"/>
          <a:stretch/>
        </p:blipFill>
        <p:spPr>
          <a:xfrm>
            <a:off x="8311939" y="121789"/>
            <a:ext cx="3685519" cy="15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20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865AB93-5C9A-3540-8B8F-F8AEB563CA9F}"/>
              </a:ext>
            </a:extLst>
          </p:cNvPr>
          <p:cNvSpPr/>
          <p:nvPr userDrawn="1"/>
        </p:nvSpPr>
        <p:spPr>
          <a:xfrm>
            <a:off x="0" y="0"/>
            <a:ext cx="858741" cy="1917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4225" y="6190756"/>
            <a:ext cx="1116751" cy="305985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4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1" i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79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4542572-5CC4-FC48-8630-35C10373F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08" y="5462337"/>
            <a:ext cx="1932999" cy="482802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055AECC4-4673-1F43-B024-E9D7E2BAFC33}"/>
              </a:ext>
            </a:extLst>
          </p:cNvPr>
          <p:cNvSpPr/>
          <p:nvPr userDrawn="1"/>
        </p:nvSpPr>
        <p:spPr>
          <a:xfrm rot="18900000">
            <a:off x="8280320" y="4064392"/>
            <a:ext cx="2030403" cy="2028524"/>
          </a:xfrm>
          <a:custGeom>
            <a:avLst/>
            <a:gdLst>
              <a:gd name="connsiteX0" fmla="*/ 0 w 1522802"/>
              <a:gd name="connsiteY0" fmla="*/ 1329197 h 1522802"/>
              <a:gd name="connsiteX1" fmla="*/ 0 w 1522802"/>
              <a:gd name="connsiteY1" fmla="*/ 1329197 h 1522802"/>
              <a:gd name="connsiteX2" fmla="*/ 0 w 1522802"/>
              <a:gd name="connsiteY2" fmla="*/ 1329198 h 1522802"/>
              <a:gd name="connsiteX3" fmla="*/ 1329198 w 1522802"/>
              <a:gd name="connsiteY3" fmla="*/ 0 h 1522802"/>
              <a:gd name="connsiteX4" fmla="*/ 1329198 w 1522802"/>
              <a:gd name="connsiteY4" fmla="*/ 0 h 1522802"/>
              <a:gd name="connsiteX5" fmla="*/ 1329197 w 1522802"/>
              <a:gd name="connsiteY5" fmla="*/ 0 h 1522802"/>
              <a:gd name="connsiteX6" fmla="*/ 1464862 w 1522802"/>
              <a:gd name="connsiteY6" fmla="*/ 56195 h 1522802"/>
              <a:gd name="connsiteX7" fmla="*/ 1521057 w 1522802"/>
              <a:gd name="connsiteY7" fmla="*/ 191860 h 1522802"/>
              <a:gd name="connsiteX8" fmla="*/ 1521057 w 1522802"/>
              <a:gd name="connsiteY8" fmla="*/ 1320555 h 1522802"/>
              <a:gd name="connsiteX9" fmla="*/ 1522802 w 1522802"/>
              <a:gd name="connsiteY9" fmla="*/ 1329198 h 1522802"/>
              <a:gd name="connsiteX10" fmla="*/ 1522801 w 1522802"/>
              <a:gd name="connsiteY10" fmla="*/ 1329198 h 1522802"/>
              <a:gd name="connsiteX11" fmla="*/ 1466606 w 1522802"/>
              <a:gd name="connsiteY11" fmla="*/ 1464863 h 1522802"/>
              <a:gd name="connsiteX12" fmla="*/ 1465564 w 1522802"/>
              <a:gd name="connsiteY12" fmla="*/ 1465566 h 1522802"/>
              <a:gd name="connsiteX13" fmla="*/ 1464862 w 1522802"/>
              <a:gd name="connsiteY13" fmla="*/ 1466607 h 1522802"/>
              <a:gd name="connsiteX14" fmla="*/ 1329197 w 1522802"/>
              <a:gd name="connsiteY14" fmla="*/ 1522802 h 1522802"/>
              <a:gd name="connsiteX15" fmla="*/ 1329197 w 1522802"/>
              <a:gd name="connsiteY15" fmla="*/ 1522801 h 1522802"/>
              <a:gd name="connsiteX16" fmla="*/ 1320564 w 1522802"/>
              <a:gd name="connsiteY16" fmla="*/ 1521058 h 1522802"/>
              <a:gd name="connsiteX17" fmla="*/ 191860 w 1522802"/>
              <a:gd name="connsiteY17" fmla="*/ 1521057 h 1522802"/>
              <a:gd name="connsiteX18" fmla="*/ 15077 w 1522802"/>
              <a:gd name="connsiteY18" fmla="*/ 1403878 h 1522802"/>
              <a:gd name="connsiteX19" fmla="*/ 0 w 1522802"/>
              <a:gd name="connsiteY19" fmla="*/ 1329197 h 1522802"/>
              <a:gd name="connsiteX20" fmla="*/ 15077 w 1522802"/>
              <a:gd name="connsiteY20" fmla="*/ 1254517 h 1522802"/>
              <a:gd name="connsiteX21" fmla="*/ 191860 w 1522802"/>
              <a:gd name="connsiteY21" fmla="*/ 1137338 h 1522802"/>
              <a:gd name="connsiteX22" fmla="*/ 1137337 w 1522802"/>
              <a:gd name="connsiteY22" fmla="*/ 1137338 h 1522802"/>
              <a:gd name="connsiteX23" fmla="*/ 1137338 w 1522802"/>
              <a:gd name="connsiteY23" fmla="*/ 191860 h 1522802"/>
              <a:gd name="connsiteX24" fmla="*/ 1254517 w 1522802"/>
              <a:gd name="connsiteY24" fmla="*/ 15077 h 1522802"/>
              <a:gd name="connsiteX25" fmla="*/ 1329198 w 1522802"/>
              <a:gd name="connsiteY25" fmla="*/ 0 h 1522802"/>
              <a:gd name="connsiteX26" fmla="*/ 1403877 w 1522802"/>
              <a:gd name="connsiteY26" fmla="*/ 15078 h 1522802"/>
              <a:gd name="connsiteX27" fmla="*/ 1464862 w 1522802"/>
              <a:gd name="connsiteY27" fmla="*/ 56195 h 152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522802" h="1522802">
                <a:moveTo>
                  <a:pt x="0" y="1329197"/>
                </a:moveTo>
                <a:lnTo>
                  <a:pt x="0" y="1329197"/>
                </a:lnTo>
                <a:lnTo>
                  <a:pt x="0" y="1329198"/>
                </a:lnTo>
                <a:close/>
                <a:moveTo>
                  <a:pt x="1329198" y="0"/>
                </a:moveTo>
                <a:lnTo>
                  <a:pt x="1329198" y="0"/>
                </a:lnTo>
                <a:lnTo>
                  <a:pt x="1329197" y="0"/>
                </a:lnTo>
                <a:close/>
                <a:moveTo>
                  <a:pt x="1464862" y="56195"/>
                </a:moveTo>
                <a:cubicBezTo>
                  <a:pt x="1499582" y="90915"/>
                  <a:pt x="1521057" y="138880"/>
                  <a:pt x="1521057" y="191860"/>
                </a:cubicBezTo>
                <a:lnTo>
                  <a:pt x="1521057" y="1320555"/>
                </a:lnTo>
                <a:lnTo>
                  <a:pt x="1522802" y="1329198"/>
                </a:lnTo>
                <a:lnTo>
                  <a:pt x="1522801" y="1329198"/>
                </a:lnTo>
                <a:cubicBezTo>
                  <a:pt x="1522801" y="1382179"/>
                  <a:pt x="1501326" y="1430144"/>
                  <a:pt x="1466606" y="1464863"/>
                </a:cubicBezTo>
                <a:lnTo>
                  <a:pt x="1465564" y="1465566"/>
                </a:lnTo>
                <a:lnTo>
                  <a:pt x="1464862" y="1466607"/>
                </a:lnTo>
                <a:cubicBezTo>
                  <a:pt x="1430142" y="1501327"/>
                  <a:pt x="1382177" y="1522802"/>
                  <a:pt x="1329197" y="1522802"/>
                </a:cubicBezTo>
                <a:lnTo>
                  <a:pt x="1329197" y="1522801"/>
                </a:lnTo>
                <a:lnTo>
                  <a:pt x="1320564" y="1521058"/>
                </a:lnTo>
                <a:lnTo>
                  <a:pt x="191860" y="1521057"/>
                </a:lnTo>
                <a:cubicBezTo>
                  <a:pt x="112389" y="1521057"/>
                  <a:pt x="44203" y="1472739"/>
                  <a:pt x="15077" y="1403878"/>
                </a:cubicBezTo>
                <a:lnTo>
                  <a:pt x="0" y="1329197"/>
                </a:lnTo>
                <a:lnTo>
                  <a:pt x="15077" y="1254517"/>
                </a:lnTo>
                <a:cubicBezTo>
                  <a:pt x="44203" y="1185656"/>
                  <a:pt x="112389" y="1137338"/>
                  <a:pt x="191860" y="1137338"/>
                </a:cubicBezTo>
                <a:lnTo>
                  <a:pt x="1137337" y="1137338"/>
                </a:lnTo>
                <a:lnTo>
                  <a:pt x="1137338" y="191860"/>
                </a:lnTo>
                <a:cubicBezTo>
                  <a:pt x="1137338" y="112389"/>
                  <a:pt x="1185656" y="44204"/>
                  <a:pt x="1254517" y="15077"/>
                </a:cubicBezTo>
                <a:lnTo>
                  <a:pt x="1329198" y="0"/>
                </a:lnTo>
                <a:lnTo>
                  <a:pt x="1403877" y="15078"/>
                </a:lnTo>
                <a:cubicBezTo>
                  <a:pt x="1426831" y="24786"/>
                  <a:pt x="1447502" y="38835"/>
                  <a:pt x="1464862" y="561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7631AB4-7083-2443-AAC0-028E626C77D4}"/>
              </a:ext>
            </a:extLst>
          </p:cNvPr>
          <p:cNvSpPr/>
          <p:nvPr userDrawn="1"/>
        </p:nvSpPr>
        <p:spPr>
          <a:xfrm rot="18900000">
            <a:off x="9809476" y="2019394"/>
            <a:ext cx="1712784" cy="1711199"/>
          </a:xfrm>
          <a:custGeom>
            <a:avLst/>
            <a:gdLst>
              <a:gd name="connsiteX0" fmla="*/ 0 w 1522802"/>
              <a:gd name="connsiteY0" fmla="*/ 1329197 h 1522802"/>
              <a:gd name="connsiteX1" fmla="*/ 0 w 1522802"/>
              <a:gd name="connsiteY1" fmla="*/ 1329197 h 1522802"/>
              <a:gd name="connsiteX2" fmla="*/ 0 w 1522802"/>
              <a:gd name="connsiteY2" fmla="*/ 1329198 h 1522802"/>
              <a:gd name="connsiteX3" fmla="*/ 1329198 w 1522802"/>
              <a:gd name="connsiteY3" fmla="*/ 0 h 1522802"/>
              <a:gd name="connsiteX4" fmla="*/ 1329198 w 1522802"/>
              <a:gd name="connsiteY4" fmla="*/ 0 h 1522802"/>
              <a:gd name="connsiteX5" fmla="*/ 1329197 w 1522802"/>
              <a:gd name="connsiteY5" fmla="*/ 0 h 1522802"/>
              <a:gd name="connsiteX6" fmla="*/ 1464862 w 1522802"/>
              <a:gd name="connsiteY6" fmla="*/ 56195 h 1522802"/>
              <a:gd name="connsiteX7" fmla="*/ 1521057 w 1522802"/>
              <a:gd name="connsiteY7" fmla="*/ 191860 h 1522802"/>
              <a:gd name="connsiteX8" fmla="*/ 1521057 w 1522802"/>
              <a:gd name="connsiteY8" fmla="*/ 1320555 h 1522802"/>
              <a:gd name="connsiteX9" fmla="*/ 1522802 w 1522802"/>
              <a:gd name="connsiteY9" fmla="*/ 1329198 h 1522802"/>
              <a:gd name="connsiteX10" fmla="*/ 1522801 w 1522802"/>
              <a:gd name="connsiteY10" fmla="*/ 1329198 h 1522802"/>
              <a:gd name="connsiteX11" fmla="*/ 1466606 w 1522802"/>
              <a:gd name="connsiteY11" fmla="*/ 1464863 h 1522802"/>
              <a:gd name="connsiteX12" fmla="*/ 1465564 w 1522802"/>
              <a:gd name="connsiteY12" fmla="*/ 1465566 h 1522802"/>
              <a:gd name="connsiteX13" fmla="*/ 1464862 w 1522802"/>
              <a:gd name="connsiteY13" fmla="*/ 1466607 h 1522802"/>
              <a:gd name="connsiteX14" fmla="*/ 1329197 w 1522802"/>
              <a:gd name="connsiteY14" fmla="*/ 1522802 h 1522802"/>
              <a:gd name="connsiteX15" fmla="*/ 1329197 w 1522802"/>
              <a:gd name="connsiteY15" fmla="*/ 1522801 h 1522802"/>
              <a:gd name="connsiteX16" fmla="*/ 1320564 w 1522802"/>
              <a:gd name="connsiteY16" fmla="*/ 1521058 h 1522802"/>
              <a:gd name="connsiteX17" fmla="*/ 191860 w 1522802"/>
              <a:gd name="connsiteY17" fmla="*/ 1521057 h 1522802"/>
              <a:gd name="connsiteX18" fmla="*/ 15077 w 1522802"/>
              <a:gd name="connsiteY18" fmla="*/ 1403878 h 1522802"/>
              <a:gd name="connsiteX19" fmla="*/ 0 w 1522802"/>
              <a:gd name="connsiteY19" fmla="*/ 1329197 h 1522802"/>
              <a:gd name="connsiteX20" fmla="*/ 15077 w 1522802"/>
              <a:gd name="connsiteY20" fmla="*/ 1254517 h 1522802"/>
              <a:gd name="connsiteX21" fmla="*/ 191860 w 1522802"/>
              <a:gd name="connsiteY21" fmla="*/ 1137338 h 1522802"/>
              <a:gd name="connsiteX22" fmla="*/ 1137337 w 1522802"/>
              <a:gd name="connsiteY22" fmla="*/ 1137338 h 1522802"/>
              <a:gd name="connsiteX23" fmla="*/ 1137338 w 1522802"/>
              <a:gd name="connsiteY23" fmla="*/ 191860 h 1522802"/>
              <a:gd name="connsiteX24" fmla="*/ 1254517 w 1522802"/>
              <a:gd name="connsiteY24" fmla="*/ 15077 h 1522802"/>
              <a:gd name="connsiteX25" fmla="*/ 1329198 w 1522802"/>
              <a:gd name="connsiteY25" fmla="*/ 0 h 1522802"/>
              <a:gd name="connsiteX26" fmla="*/ 1403877 w 1522802"/>
              <a:gd name="connsiteY26" fmla="*/ 15078 h 1522802"/>
              <a:gd name="connsiteX27" fmla="*/ 1464862 w 1522802"/>
              <a:gd name="connsiteY27" fmla="*/ 56195 h 152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522802" h="1522802">
                <a:moveTo>
                  <a:pt x="0" y="1329197"/>
                </a:moveTo>
                <a:lnTo>
                  <a:pt x="0" y="1329197"/>
                </a:lnTo>
                <a:lnTo>
                  <a:pt x="0" y="1329198"/>
                </a:lnTo>
                <a:close/>
                <a:moveTo>
                  <a:pt x="1329198" y="0"/>
                </a:moveTo>
                <a:lnTo>
                  <a:pt x="1329198" y="0"/>
                </a:lnTo>
                <a:lnTo>
                  <a:pt x="1329197" y="0"/>
                </a:lnTo>
                <a:close/>
                <a:moveTo>
                  <a:pt x="1464862" y="56195"/>
                </a:moveTo>
                <a:cubicBezTo>
                  <a:pt x="1499582" y="90915"/>
                  <a:pt x="1521057" y="138880"/>
                  <a:pt x="1521057" y="191860"/>
                </a:cubicBezTo>
                <a:lnTo>
                  <a:pt x="1521057" y="1320555"/>
                </a:lnTo>
                <a:lnTo>
                  <a:pt x="1522802" y="1329198"/>
                </a:lnTo>
                <a:lnTo>
                  <a:pt x="1522801" y="1329198"/>
                </a:lnTo>
                <a:cubicBezTo>
                  <a:pt x="1522801" y="1382179"/>
                  <a:pt x="1501326" y="1430144"/>
                  <a:pt x="1466606" y="1464863"/>
                </a:cubicBezTo>
                <a:lnTo>
                  <a:pt x="1465564" y="1465566"/>
                </a:lnTo>
                <a:lnTo>
                  <a:pt x="1464862" y="1466607"/>
                </a:lnTo>
                <a:cubicBezTo>
                  <a:pt x="1430142" y="1501327"/>
                  <a:pt x="1382177" y="1522802"/>
                  <a:pt x="1329197" y="1522802"/>
                </a:cubicBezTo>
                <a:lnTo>
                  <a:pt x="1329197" y="1522801"/>
                </a:lnTo>
                <a:lnTo>
                  <a:pt x="1320564" y="1521058"/>
                </a:lnTo>
                <a:lnTo>
                  <a:pt x="191860" y="1521057"/>
                </a:lnTo>
                <a:cubicBezTo>
                  <a:pt x="112389" y="1521057"/>
                  <a:pt x="44203" y="1472739"/>
                  <a:pt x="15077" y="1403878"/>
                </a:cubicBezTo>
                <a:lnTo>
                  <a:pt x="0" y="1329197"/>
                </a:lnTo>
                <a:lnTo>
                  <a:pt x="15077" y="1254517"/>
                </a:lnTo>
                <a:cubicBezTo>
                  <a:pt x="44203" y="1185656"/>
                  <a:pt x="112389" y="1137338"/>
                  <a:pt x="191860" y="1137338"/>
                </a:cubicBezTo>
                <a:lnTo>
                  <a:pt x="1137337" y="1137338"/>
                </a:lnTo>
                <a:lnTo>
                  <a:pt x="1137338" y="191860"/>
                </a:lnTo>
                <a:cubicBezTo>
                  <a:pt x="1137338" y="112389"/>
                  <a:pt x="1185656" y="44204"/>
                  <a:pt x="1254517" y="15077"/>
                </a:cubicBezTo>
                <a:lnTo>
                  <a:pt x="1329198" y="0"/>
                </a:lnTo>
                <a:lnTo>
                  <a:pt x="1403877" y="15078"/>
                </a:lnTo>
                <a:cubicBezTo>
                  <a:pt x="1426831" y="24786"/>
                  <a:pt x="1447502" y="38835"/>
                  <a:pt x="1464862" y="561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ACE16A11-2B35-074D-9D2E-C7388B328B56}"/>
              </a:ext>
            </a:extLst>
          </p:cNvPr>
          <p:cNvSpPr/>
          <p:nvPr userDrawn="1"/>
        </p:nvSpPr>
        <p:spPr>
          <a:xfrm rot="18900000">
            <a:off x="10986149" y="4208849"/>
            <a:ext cx="1137759" cy="1136706"/>
          </a:xfrm>
          <a:custGeom>
            <a:avLst/>
            <a:gdLst>
              <a:gd name="connsiteX0" fmla="*/ 821794 w 853319"/>
              <a:gd name="connsiteY0" fmla="*/ 31526 h 853319"/>
              <a:gd name="connsiteX1" fmla="*/ 853319 w 853319"/>
              <a:gd name="connsiteY1" fmla="*/ 107634 h 853319"/>
              <a:gd name="connsiteX2" fmla="*/ 853319 w 853319"/>
              <a:gd name="connsiteY2" fmla="*/ 675613 h 853319"/>
              <a:gd name="connsiteX3" fmla="*/ 675612 w 853319"/>
              <a:gd name="connsiteY3" fmla="*/ 853319 h 853319"/>
              <a:gd name="connsiteX4" fmla="*/ 107634 w 853319"/>
              <a:gd name="connsiteY4" fmla="*/ 853319 h 853319"/>
              <a:gd name="connsiteX5" fmla="*/ 8458 w 853319"/>
              <a:gd name="connsiteY5" fmla="*/ 787581 h 853319"/>
              <a:gd name="connsiteX6" fmla="*/ 0 w 853319"/>
              <a:gd name="connsiteY6" fmla="*/ 745685 h 853319"/>
              <a:gd name="connsiteX7" fmla="*/ 8458 w 853319"/>
              <a:gd name="connsiteY7" fmla="*/ 703789 h 853319"/>
              <a:gd name="connsiteX8" fmla="*/ 107634 w 853319"/>
              <a:gd name="connsiteY8" fmla="*/ 638051 h 853319"/>
              <a:gd name="connsiteX9" fmla="*/ 638050 w 853319"/>
              <a:gd name="connsiteY9" fmla="*/ 638051 h 853319"/>
              <a:gd name="connsiteX10" fmla="*/ 638051 w 853319"/>
              <a:gd name="connsiteY10" fmla="*/ 107634 h 853319"/>
              <a:gd name="connsiteX11" fmla="*/ 703789 w 853319"/>
              <a:gd name="connsiteY11" fmla="*/ 8458 h 853319"/>
              <a:gd name="connsiteX12" fmla="*/ 745685 w 853319"/>
              <a:gd name="connsiteY12" fmla="*/ 0 h 853319"/>
              <a:gd name="connsiteX13" fmla="*/ 787581 w 853319"/>
              <a:gd name="connsiteY13" fmla="*/ 8459 h 853319"/>
              <a:gd name="connsiteX14" fmla="*/ 821794 w 853319"/>
              <a:gd name="connsiteY14" fmla="*/ 31526 h 85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3319" h="853319">
                <a:moveTo>
                  <a:pt x="821794" y="31526"/>
                </a:moveTo>
                <a:cubicBezTo>
                  <a:pt x="841272" y="51004"/>
                  <a:pt x="853319" y="77912"/>
                  <a:pt x="853319" y="107634"/>
                </a:cubicBezTo>
                <a:lnTo>
                  <a:pt x="853319" y="675613"/>
                </a:lnTo>
                <a:lnTo>
                  <a:pt x="675612" y="853319"/>
                </a:lnTo>
                <a:lnTo>
                  <a:pt x="107634" y="853319"/>
                </a:lnTo>
                <a:cubicBezTo>
                  <a:pt x="63050" y="853319"/>
                  <a:pt x="24798" y="826212"/>
                  <a:pt x="8458" y="787581"/>
                </a:cubicBezTo>
                <a:lnTo>
                  <a:pt x="0" y="745685"/>
                </a:lnTo>
                <a:lnTo>
                  <a:pt x="8458" y="703789"/>
                </a:lnTo>
                <a:cubicBezTo>
                  <a:pt x="24798" y="665158"/>
                  <a:pt x="63051" y="638051"/>
                  <a:pt x="107634" y="638051"/>
                </a:cubicBezTo>
                <a:lnTo>
                  <a:pt x="638050" y="638051"/>
                </a:lnTo>
                <a:lnTo>
                  <a:pt x="638051" y="107634"/>
                </a:lnTo>
                <a:cubicBezTo>
                  <a:pt x="638051" y="63051"/>
                  <a:pt x="665158" y="24799"/>
                  <a:pt x="703789" y="8458"/>
                </a:cubicBezTo>
                <a:lnTo>
                  <a:pt x="745685" y="0"/>
                </a:lnTo>
                <a:lnTo>
                  <a:pt x="787581" y="8459"/>
                </a:lnTo>
                <a:cubicBezTo>
                  <a:pt x="800458" y="13905"/>
                  <a:pt x="812055" y="21787"/>
                  <a:pt x="821794" y="315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9A7A1E1F-8FB6-134B-B3EE-B0686587034C}"/>
              </a:ext>
            </a:extLst>
          </p:cNvPr>
          <p:cNvSpPr/>
          <p:nvPr userDrawn="1"/>
        </p:nvSpPr>
        <p:spPr>
          <a:xfrm rot="18900000">
            <a:off x="10953828" y="5654782"/>
            <a:ext cx="558456" cy="1490048"/>
          </a:xfrm>
          <a:custGeom>
            <a:avLst/>
            <a:gdLst>
              <a:gd name="connsiteX0" fmla="*/ 376238 w 418842"/>
              <a:gd name="connsiteY0" fmla="*/ 41321 h 1118571"/>
              <a:gd name="connsiteX1" fmla="*/ 417559 w 418842"/>
              <a:gd name="connsiteY1" fmla="*/ 141078 h 1118571"/>
              <a:gd name="connsiteX2" fmla="*/ 417559 w 418842"/>
              <a:gd name="connsiteY2" fmla="*/ 971025 h 1118571"/>
              <a:gd name="connsiteX3" fmla="*/ 418842 w 418842"/>
              <a:gd name="connsiteY3" fmla="*/ 977380 h 1118571"/>
              <a:gd name="connsiteX4" fmla="*/ 418841 w 418842"/>
              <a:gd name="connsiteY4" fmla="*/ 977380 h 1118571"/>
              <a:gd name="connsiteX5" fmla="*/ 377521 w 418842"/>
              <a:gd name="connsiteY5" fmla="*/ 1077137 h 1118571"/>
              <a:gd name="connsiteX6" fmla="*/ 376754 w 418842"/>
              <a:gd name="connsiteY6" fmla="*/ 1077653 h 1118571"/>
              <a:gd name="connsiteX7" fmla="*/ 376238 w 418842"/>
              <a:gd name="connsiteY7" fmla="*/ 1078419 h 1118571"/>
              <a:gd name="connsiteX8" fmla="*/ 331395 w 418842"/>
              <a:gd name="connsiteY8" fmla="*/ 1108654 h 1118571"/>
              <a:gd name="connsiteX9" fmla="*/ 282269 w 418842"/>
              <a:gd name="connsiteY9" fmla="*/ 1118571 h 1118571"/>
              <a:gd name="connsiteX10" fmla="*/ 0 w 418842"/>
              <a:gd name="connsiteY10" fmla="*/ 836302 h 1118571"/>
              <a:gd name="connsiteX11" fmla="*/ 135404 w 418842"/>
              <a:gd name="connsiteY11" fmla="*/ 836302 h 1118571"/>
              <a:gd name="connsiteX12" fmla="*/ 135404 w 418842"/>
              <a:gd name="connsiteY12" fmla="*/ 141078 h 1118571"/>
              <a:gd name="connsiteX13" fmla="*/ 221568 w 418842"/>
              <a:gd name="connsiteY13" fmla="*/ 11087 h 1118571"/>
              <a:gd name="connsiteX14" fmla="*/ 276482 w 418842"/>
              <a:gd name="connsiteY14" fmla="*/ 0 h 1118571"/>
              <a:gd name="connsiteX15" fmla="*/ 331395 w 418842"/>
              <a:gd name="connsiteY15" fmla="*/ 11087 h 1118571"/>
              <a:gd name="connsiteX16" fmla="*/ 376238 w 418842"/>
              <a:gd name="connsiteY16" fmla="*/ 41321 h 111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8842" h="1118571">
                <a:moveTo>
                  <a:pt x="376238" y="41321"/>
                </a:moveTo>
                <a:cubicBezTo>
                  <a:pt x="401768" y="66851"/>
                  <a:pt x="417559" y="102121"/>
                  <a:pt x="417559" y="141078"/>
                </a:cubicBezTo>
                <a:lnTo>
                  <a:pt x="417559" y="971025"/>
                </a:lnTo>
                <a:lnTo>
                  <a:pt x="418842" y="977380"/>
                </a:lnTo>
                <a:lnTo>
                  <a:pt x="418841" y="977380"/>
                </a:lnTo>
                <a:cubicBezTo>
                  <a:pt x="418841" y="1016338"/>
                  <a:pt x="403050" y="1051607"/>
                  <a:pt x="377521" y="1077137"/>
                </a:cubicBezTo>
                <a:lnTo>
                  <a:pt x="376754" y="1077653"/>
                </a:lnTo>
                <a:lnTo>
                  <a:pt x="376238" y="1078419"/>
                </a:lnTo>
                <a:cubicBezTo>
                  <a:pt x="363473" y="1091184"/>
                  <a:pt x="348273" y="1101515"/>
                  <a:pt x="331395" y="1108654"/>
                </a:cubicBezTo>
                <a:lnTo>
                  <a:pt x="282269" y="1118571"/>
                </a:lnTo>
                <a:lnTo>
                  <a:pt x="0" y="836302"/>
                </a:lnTo>
                <a:lnTo>
                  <a:pt x="135404" y="836302"/>
                </a:lnTo>
                <a:lnTo>
                  <a:pt x="135404" y="141078"/>
                </a:lnTo>
                <a:cubicBezTo>
                  <a:pt x="135404" y="82641"/>
                  <a:pt x="170933" y="32504"/>
                  <a:pt x="221568" y="11087"/>
                </a:cubicBezTo>
                <a:lnTo>
                  <a:pt x="276482" y="0"/>
                </a:lnTo>
                <a:lnTo>
                  <a:pt x="331395" y="11087"/>
                </a:lnTo>
                <a:cubicBezTo>
                  <a:pt x="348273" y="18225"/>
                  <a:pt x="363473" y="28556"/>
                  <a:pt x="376238" y="4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</p:spTree>
    <p:extLst>
      <p:ext uri="{BB962C8B-B14F-4D97-AF65-F5344CB8AC3E}">
        <p14:creationId xmlns:p14="http://schemas.microsoft.com/office/powerpoint/2010/main" val="7395433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Tri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B4337D3-C74A-A64D-80F4-501DF5CCC3E5}"/>
              </a:ext>
            </a:extLst>
          </p:cNvPr>
          <p:cNvSpPr/>
          <p:nvPr userDrawn="1"/>
        </p:nvSpPr>
        <p:spPr>
          <a:xfrm>
            <a:off x="0" y="0"/>
            <a:ext cx="858741" cy="1917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4225" y="6190756"/>
            <a:ext cx="1116751" cy="305985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4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1" i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79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21236D-6A3A-2146-9CF5-5A86DF417ADD}"/>
              </a:ext>
            </a:extLst>
          </p:cNvPr>
          <p:cNvGrpSpPr/>
          <p:nvPr userDrawn="1"/>
        </p:nvGrpSpPr>
        <p:grpSpPr>
          <a:xfrm>
            <a:off x="9802463" y="4290974"/>
            <a:ext cx="2277184" cy="2275079"/>
            <a:chOff x="1754128" y="-2480334"/>
            <a:chExt cx="1707888" cy="1707889"/>
          </a:xfrm>
          <a:solidFill>
            <a:schemeClr val="accent1"/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63F7607D-34B8-DE40-9015-07BE7345717F}"/>
                </a:ext>
              </a:extLst>
            </p:cNvPr>
            <p:cNvSpPr/>
            <p:nvPr userDrawn="1"/>
          </p:nvSpPr>
          <p:spPr>
            <a:xfrm>
              <a:off x="1754128" y="-1229602"/>
              <a:ext cx="1707888" cy="3702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6228B930-5326-9E45-890D-1F2025820C3F}"/>
                </a:ext>
              </a:extLst>
            </p:cNvPr>
            <p:cNvSpPr/>
            <p:nvPr userDrawn="1"/>
          </p:nvSpPr>
          <p:spPr>
            <a:xfrm rot="3600000">
              <a:off x="2089479" y="-1811537"/>
              <a:ext cx="1707888" cy="3702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A50F9581-52CF-AC42-9AD7-787FECB53971}"/>
                </a:ext>
              </a:extLst>
            </p:cNvPr>
            <p:cNvSpPr/>
            <p:nvPr userDrawn="1"/>
          </p:nvSpPr>
          <p:spPr>
            <a:xfrm rot="18000000">
              <a:off x="1418776" y="-1811536"/>
              <a:ext cx="1707888" cy="3702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ABA8B2CA-A0B4-F442-8C4E-D5BA1F6E25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08" y="5462337"/>
            <a:ext cx="1932999" cy="48280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201A3AC-70B4-7548-A8F4-3441D7137354}"/>
              </a:ext>
            </a:extLst>
          </p:cNvPr>
          <p:cNvGrpSpPr/>
          <p:nvPr userDrawn="1"/>
        </p:nvGrpSpPr>
        <p:grpSpPr>
          <a:xfrm>
            <a:off x="11105250" y="2609433"/>
            <a:ext cx="1195001" cy="1719889"/>
            <a:chOff x="8328937" y="1958887"/>
            <a:chExt cx="896251" cy="1291111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0D2A6675-FD0B-8E46-AC09-DC7410890EEA}"/>
                </a:ext>
              </a:extLst>
            </p:cNvPr>
            <p:cNvSpPr/>
            <p:nvPr userDrawn="1"/>
          </p:nvSpPr>
          <p:spPr>
            <a:xfrm rot="10800000">
              <a:off x="8328937" y="2024551"/>
              <a:ext cx="815061" cy="279932"/>
            </a:xfrm>
            <a:custGeom>
              <a:avLst/>
              <a:gdLst>
                <a:gd name="connsiteX0" fmla="*/ 675094 w 815061"/>
                <a:gd name="connsiteY0" fmla="*/ 279932 h 279932"/>
                <a:gd name="connsiteX1" fmla="*/ 0 w 815061"/>
                <a:gd name="connsiteY1" fmla="*/ 279931 h 279932"/>
                <a:gd name="connsiteX2" fmla="*/ 0 w 815061"/>
                <a:gd name="connsiteY2" fmla="*/ 0 h 279932"/>
                <a:gd name="connsiteX3" fmla="*/ 675095 w 815061"/>
                <a:gd name="connsiteY3" fmla="*/ 0 h 279932"/>
                <a:gd name="connsiteX4" fmla="*/ 815061 w 815061"/>
                <a:gd name="connsiteY4" fmla="*/ 139966 h 279932"/>
                <a:gd name="connsiteX5" fmla="*/ 815060 w 815061"/>
                <a:gd name="connsiteY5" fmla="*/ 139966 h 279932"/>
                <a:gd name="connsiteX6" fmla="*/ 675094 w 815061"/>
                <a:gd name="connsiteY6" fmla="*/ 279932 h 27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061" h="279932">
                  <a:moveTo>
                    <a:pt x="675094" y="279932"/>
                  </a:moveTo>
                  <a:lnTo>
                    <a:pt x="0" y="279931"/>
                  </a:lnTo>
                  <a:lnTo>
                    <a:pt x="0" y="0"/>
                  </a:lnTo>
                  <a:lnTo>
                    <a:pt x="675095" y="0"/>
                  </a:lnTo>
                  <a:cubicBezTo>
                    <a:pt x="752396" y="0"/>
                    <a:pt x="815061" y="62665"/>
                    <a:pt x="815061" y="139966"/>
                  </a:cubicBezTo>
                  <a:lnTo>
                    <a:pt x="815060" y="139966"/>
                  </a:lnTo>
                  <a:cubicBezTo>
                    <a:pt x="815060" y="217267"/>
                    <a:pt x="752395" y="279932"/>
                    <a:pt x="675094" y="2799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5CB0FD5C-8748-3848-B630-0B130A999889}"/>
                </a:ext>
              </a:extLst>
            </p:cNvPr>
            <p:cNvSpPr/>
            <p:nvPr userDrawn="1"/>
          </p:nvSpPr>
          <p:spPr>
            <a:xfrm rot="14400000">
              <a:off x="8075423" y="2464477"/>
              <a:ext cx="1291111" cy="27993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C5CF8234-0426-E241-A685-4EA663645B11}"/>
                </a:ext>
              </a:extLst>
            </p:cNvPr>
            <p:cNvSpPr/>
            <p:nvPr userDrawn="1"/>
          </p:nvSpPr>
          <p:spPr>
            <a:xfrm rot="7200000">
              <a:off x="8725241" y="2711791"/>
              <a:ext cx="719961" cy="279932"/>
            </a:xfrm>
            <a:custGeom>
              <a:avLst/>
              <a:gdLst>
                <a:gd name="connsiteX0" fmla="*/ 0 w 719961"/>
                <a:gd name="connsiteY0" fmla="*/ 279931 h 279932"/>
                <a:gd name="connsiteX1" fmla="*/ 484855 w 719961"/>
                <a:gd name="connsiteY1" fmla="*/ 0 h 279932"/>
                <a:gd name="connsiteX2" fmla="*/ 579995 w 719961"/>
                <a:gd name="connsiteY2" fmla="*/ 0 h 279932"/>
                <a:gd name="connsiteX3" fmla="*/ 719961 w 719961"/>
                <a:gd name="connsiteY3" fmla="*/ 139966 h 279932"/>
                <a:gd name="connsiteX4" fmla="*/ 719960 w 719961"/>
                <a:gd name="connsiteY4" fmla="*/ 139966 h 279932"/>
                <a:gd name="connsiteX5" fmla="*/ 579994 w 719961"/>
                <a:gd name="connsiteY5" fmla="*/ 279932 h 27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9961" h="279932">
                  <a:moveTo>
                    <a:pt x="0" y="279931"/>
                  </a:moveTo>
                  <a:lnTo>
                    <a:pt x="484855" y="0"/>
                  </a:lnTo>
                  <a:lnTo>
                    <a:pt x="579995" y="0"/>
                  </a:lnTo>
                  <a:cubicBezTo>
                    <a:pt x="657296" y="0"/>
                    <a:pt x="719961" y="62665"/>
                    <a:pt x="719961" y="139966"/>
                  </a:cubicBezTo>
                  <a:lnTo>
                    <a:pt x="719960" y="139966"/>
                  </a:lnTo>
                  <a:cubicBezTo>
                    <a:pt x="719960" y="217267"/>
                    <a:pt x="657295" y="279932"/>
                    <a:pt x="579994" y="2799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CF1E4F3-5469-4746-B724-032D6FD248B9}"/>
              </a:ext>
            </a:extLst>
          </p:cNvPr>
          <p:cNvGrpSpPr/>
          <p:nvPr userDrawn="1"/>
        </p:nvGrpSpPr>
        <p:grpSpPr>
          <a:xfrm rot="10800000">
            <a:off x="9443388" y="3315405"/>
            <a:ext cx="1396649" cy="1395357"/>
            <a:chOff x="1754128" y="-2480334"/>
            <a:chExt cx="1707888" cy="1707889"/>
          </a:xfrm>
          <a:solidFill>
            <a:schemeClr val="accent1"/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DA163BE-0A60-5E48-99C4-A882B68C334F}"/>
                </a:ext>
              </a:extLst>
            </p:cNvPr>
            <p:cNvSpPr/>
            <p:nvPr userDrawn="1"/>
          </p:nvSpPr>
          <p:spPr>
            <a:xfrm>
              <a:off x="1754128" y="-1229602"/>
              <a:ext cx="1707888" cy="3702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8C0DB2F-5125-E74F-BA05-182299AB13D4}"/>
                </a:ext>
              </a:extLst>
            </p:cNvPr>
            <p:cNvSpPr/>
            <p:nvPr userDrawn="1"/>
          </p:nvSpPr>
          <p:spPr>
            <a:xfrm rot="3600000">
              <a:off x="2089479" y="-1811537"/>
              <a:ext cx="1707888" cy="3702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BD58A194-6499-2948-848B-FBD7BDA10B95}"/>
                </a:ext>
              </a:extLst>
            </p:cNvPr>
            <p:cNvSpPr/>
            <p:nvPr userDrawn="1"/>
          </p:nvSpPr>
          <p:spPr>
            <a:xfrm rot="18000000">
              <a:off x="1418776" y="-1811536"/>
              <a:ext cx="1707888" cy="3702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</p:spTree>
    <p:extLst>
      <p:ext uri="{BB962C8B-B14F-4D97-AF65-F5344CB8AC3E}">
        <p14:creationId xmlns:p14="http://schemas.microsoft.com/office/powerpoint/2010/main" val="30109381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Plu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FECCCB7-DF7E-F84A-A8D6-F2AA0BEACAA5}"/>
              </a:ext>
            </a:extLst>
          </p:cNvPr>
          <p:cNvSpPr/>
          <p:nvPr userDrawn="1"/>
        </p:nvSpPr>
        <p:spPr>
          <a:xfrm>
            <a:off x="0" y="0"/>
            <a:ext cx="858741" cy="1917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4225" y="6190756"/>
            <a:ext cx="1116751" cy="305985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4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1" i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79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B9857D-15A9-F44C-BE6D-9E2FF8445C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08" y="5462337"/>
            <a:ext cx="1932999" cy="48280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7749F82-861E-3A40-A869-06ADDA1E61C2}"/>
              </a:ext>
            </a:extLst>
          </p:cNvPr>
          <p:cNvGrpSpPr/>
          <p:nvPr userDrawn="1"/>
        </p:nvGrpSpPr>
        <p:grpSpPr>
          <a:xfrm>
            <a:off x="8589520" y="2265401"/>
            <a:ext cx="3602480" cy="4592602"/>
            <a:chOff x="6442140" y="1700624"/>
            <a:chExt cx="2701860" cy="3447641"/>
          </a:xfrm>
          <a:solidFill>
            <a:schemeClr val="accent1"/>
          </a:solidFill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815648A-85CE-9B4B-B30B-0C2A1092ED8F}"/>
                </a:ext>
              </a:extLst>
            </p:cNvPr>
            <p:cNvSpPr/>
            <p:nvPr userDrawn="1"/>
          </p:nvSpPr>
          <p:spPr>
            <a:xfrm rot="5400000">
              <a:off x="7221806" y="3226070"/>
              <a:ext cx="1700626" cy="2143763"/>
            </a:xfrm>
            <a:custGeom>
              <a:avLst/>
              <a:gdLst>
                <a:gd name="connsiteX0" fmla="*/ 0 w 1700626"/>
                <a:gd name="connsiteY0" fmla="*/ 1018984 h 2143763"/>
                <a:gd name="connsiteX1" fmla="*/ 294115 w 1700626"/>
                <a:gd name="connsiteY1" fmla="*/ 724869 h 2143763"/>
                <a:gd name="connsiteX2" fmla="*/ 830665 w 1700626"/>
                <a:gd name="connsiteY2" fmla="*/ 724869 h 2143763"/>
                <a:gd name="connsiteX3" fmla="*/ 830665 w 1700626"/>
                <a:gd name="connsiteY3" fmla="*/ 188319 h 2143763"/>
                <a:gd name="connsiteX4" fmla="*/ 880895 w 1700626"/>
                <a:gd name="connsiteY4" fmla="*/ 23877 h 2143763"/>
                <a:gd name="connsiteX5" fmla="*/ 900594 w 1700626"/>
                <a:gd name="connsiteY5" fmla="*/ 0 h 2143763"/>
                <a:gd name="connsiteX6" fmla="*/ 1348965 w 1700626"/>
                <a:gd name="connsiteY6" fmla="*/ 0 h 2143763"/>
                <a:gd name="connsiteX7" fmla="*/ 1368664 w 1700626"/>
                <a:gd name="connsiteY7" fmla="*/ 23877 h 2143763"/>
                <a:gd name="connsiteX8" fmla="*/ 1418894 w 1700626"/>
                <a:gd name="connsiteY8" fmla="*/ 188319 h 2143763"/>
                <a:gd name="connsiteX9" fmla="*/ 1418894 w 1700626"/>
                <a:gd name="connsiteY9" fmla="*/ 724869 h 2143763"/>
                <a:gd name="connsiteX10" fmla="*/ 1700626 w 1700626"/>
                <a:gd name="connsiteY10" fmla="*/ 724869 h 2143763"/>
                <a:gd name="connsiteX11" fmla="*/ 1700626 w 1700626"/>
                <a:gd name="connsiteY11" fmla="*/ 1313098 h 2143763"/>
                <a:gd name="connsiteX12" fmla="*/ 1418894 w 1700626"/>
                <a:gd name="connsiteY12" fmla="*/ 1313098 h 2143763"/>
                <a:gd name="connsiteX13" fmla="*/ 1418894 w 1700626"/>
                <a:gd name="connsiteY13" fmla="*/ 1849649 h 2143763"/>
                <a:gd name="connsiteX14" fmla="*/ 1124779 w 1700626"/>
                <a:gd name="connsiteY14" fmla="*/ 2143763 h 2143763"/>
                <a:gd name="connsiteX15" fmla="*/ 830665 w 1700626"/>
                <a:gd name="connsiteY15" fmla="*/ 1849649 h 2143763"/>
                <a:gd name="connsiteX16" fmla="*/ 830665 w 1700626"/>
                <a:gd name="connsiteY16" fmla="*/ 1313098 h 2143763"/>
                <a:gd name="connsiteX17" fmla="*/ 294115 w 1700626"/>
                <a:gd name="connsiteY17" fmla="*/ 1313098 h 2143763"/>
                <a:gd name="connsiteX18" fmla="*/ 0 w 1700626"/>
                <a:gd name="connsiteY18" fmla="*/ 1018984 h 214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0626" h="2143763">
                  <a:moveTo>
                    <a:pt x="0" y="1018984"/>
                  </a:moveTo>
                  <a:cubicBezTo>
                    <a:pt x="0" y="856549"/>
                    <a:pt x="131680" y="724869"/>
                    <a:pt x="294115" y="724869"/>
                  </a:cubicBezTo>
                  <a:lnTo>
                    <a:pt x="830665" y="724869"/>
                  </a:lnTo>
                  <a:lnTo>
                    <a:pt x="830665" y="188319"/>
                  </a:lnTo>
                  <a:cubicBezTo>
                    <a:pt x="830665" y="127405"/>
                    <a:pt x="849183" y="70817"/>
                    <a:pt x="880895" y="23877"/>
                  </a:cubicBezTo>
                  <a:lnTo>
                    <a:pt x="900594" y="0"/>
                  </a:lnTo>
                  <a:lnTo>
                    <a:pt x="1348965" y="0"/>
                  </a:lnTo>
                  <a:lnTo>
                    <a:pt x="1368664" y="23877"/>
                  </a:lnTo>
                  <a:cubicBezTo>
                    <a:pt x="1400377" y="70817"/>
                    <a:pt x="1418894" y="127405"/>
                    <a:pt x="1418894" y="188319"/>
                  </a:cubicBezTo>
                  <a:lnTo>
                    <a:pt x="1418894" y="724869"/>
                  </a:lnTo>
                  <a:lnTo>
                    <a:pt x="1700626" y="724869"/>
                  </a:lnTo>
                  <a:lnTo>
                    <a:pt x="1700626" y="1313098"/>
                  </a:lnTo>
                  <a:lnTo>
                    <a:pt x="1418894" y="1313098"/>
                  </a:lnTo>
                  <a:lnTo>
                    <a:pt x="1418894" y="1849649"/>
                  </a:lnTo>
                  <a:cubicBezTo>
                    <a:pt x="1418894" y="2012084"/>
                    <a:pt x="1287214" y="2143763"/>
                    <a:pt x="1124779" y="2143763"/>
                  </a:cubicBezTo>
                  <a:cubicBezTo>
                    <a:pt x="962344" y="2143763"/>
                    <a:pt x="830665" y="2012084"/>
                    <a:pt x="830665" y="1849649"/>
                  </a:cubicBezTo>
                  <a:lnTo>
                    <a:pt x="830665" y="1313098"/>
                  </a:lnTo>
                  <a:lnTo>
                    <a:pt x="294115" y="1313098"/>
                  </a:lnTo>
                  <a:cubicBezTo>
                    <a:pt x="131680" y="1313098"/>
                    <a:pt x="0" y="1181419"/>
                    <a:pt x="0" y="101898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74205DE-416C-5B4A-A238-E6AC27A35DA5}"/>
                </a:ext>
              </a:extLst>
            </p:cNvPr>
            <p:cNvSpPr/>
            <p:nvPr userDrawn="1"/>
          </p:nvSpPr>
          <p:spPr>
            <a:xfrm rot="5400000">
              <a:off x="7540603" y="1917377"/>
              <a:ext cx="1820150" cy="1386644"/>
            </a:xfrm>
            <a:custGeom>
              <a:avLst/>
              <a:gdLst>
                <a:gd name="connsiteX0" fmla="*/ 0 w 1820150"/>
                <a:gd name="connsiteY0" fmla="*/ 476569 h 1386644"/>
                <a:gd name="connsiteX1" fmla="*/ 237972 w 1820150"/>
                <a:gd name="connsiteY1" fmla="*/ 238597 h 1386644"/>
                <a:gd name="connsiteX2" fmla="*/ 672103 w 1820150"/>
                <a:gd name="connsiteY2" fmla="*/ 238597 h 1386644"/>
                <a:gd name="connsiteX3" fmla="*/ 672103 w 1820150"/>
                <a:gd name="connsiteY3" fmla="*/ 0 h 1386644"/>
                <a:gd name="connsiteX4" fmla="*/ 1148047 w 1820150"/>
                <a:gd name="connsiteY4" fmla="*/ 0 h 1386644"/>
                <a:gd name="connsiteX5" fmla="*/ 1148047 w 1820150"/>
                <a:gd name="connsiteY5" fmla="*/ 238597 h 1386644"/>
                <a:gd name="connsiteX6" fmla="*/ 1582178 w 1820150"/>
                <a:gd name="connsiteY6" fmla="*/ 238597 h 1386644"/>
                <a:gd name="connsiteX7" fmla="*/ 1820150 w 1820150"/>
                <a:gd name="connsiteY7" fmla="*/ 476569 h 1386644"/>
                <a:gd name="connsiteX8" fmla="*/ 1582178 w 1820150"/>
                <a:gd name="connsiteY8" fmla="*/ 714541 h 1386644"/>
                <a:gd name="connsiteX9" fmla="*/ 1148047 w 1820150"/>
                <a:gd name="connsiteY9" fmla="*/ 714541 h 1386644"/>
                <a:gd name="connsiteX10" fmla="*/ 1148047 w 1820150"/>
                <a:gd name="connsiteY10" fmla="*/ 1148672 h 1386644"/>
                <a:gd name="connsiteX11" fmla="*/ 910075 w 1820150"/>
                <a:gd name="connsiteY11" fmla="*/ 1386644 h 1386644"/>
                <a:gd name="connsiteX12" fmla="*/ 672103 w 1820150"/>
                <a:gd name="connsiteY12" fmla="*/ 1148672 h 1386644"/>
                <a:gd name="connsiteX13" fmla="*/ 672103 w 1820150"/>
                <a:gd name="connsiteY13" fmla="*/ 714541 h 1386644"/>
                <a:gd name="connsiteX14" fmla="*/ 237972 w 1820150"/>
                <a:gd name="connsiteY14" fmla="*/ 714541 h 1386644"/>
                <a:gd name="connsiteX15" fmla="*/ 0 w 1820150"/>
                <a:gd name="connsiteY15" fmla="*/ 476569 h 138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0150" h="1386644">
                  <a:moveTo>
                    <a:pt x="0" y="476569"/>
                  </a:moveTo>
                  <a:cubicBezTo>
                    <a:pt x="0" y="345141"/>
                    <a:pt x="106544" y="238597"/>
                    <a:pt x="237972" y="238597"/>
                  </a:cubicBezTo>
                  <a:lnTo>
                    <a:pt x="672103" y="238597"/>
                  </a:lnTo>
                  <a:lnTo>
                    <a:pt x="672103" y="0"/>
                  </a:lnTo>
                  <a:lnTo>
                    <a:pt x="1148047" y="0"/>
                  </a:lnTo>
                  <a:lnTo>
                    <a:pt x="1148047" y="238597"/>
                  </a:lnTo>
                  <a:lnTo>
                    <a:pt x="1582178" y="238597"/>
                  </a:lnTo>
                  <a:cubicBezTo>
                    <a:pt x="1713606" y="238597"/>
                    <a:pt x="1820150" y="345141"/>
                    <a:pt x="1820150" y="476569"/>
                  </a:cubicBezTo>
                  <a:cubicBezTo>
                    <a:pt x="1820150" y="607997"/>
                    <a:pt x="1713606" y="714541"/>
                    <a:pt x="1582178" y="714541"/>
                  </a:cubicBezTo>
                  <a:lnTo>
                    <a:pt x="1148047" y="714541"/>
                  </a:lnTo>
                  <a:lnTo>
                    <a:pt x="1148047" y="1148672"/>
                  </a:lnTo>
                  <a:cubicBezTo>
                    <a:pt x="1148047" y="1280100"/>
                    <a:pt x="1041503" y="1386644"/>
                    <a:pt x="910075" y="1386644"/>
                  </a:cubicBezTo>
                  <a:cubicBezTo>
                    <a:pt x="778646" y="1386644"/>
                    <a:pt x="672103" y="1280100"/>
                    <a:pt x="672103" y="1148672"/>
                  </a:cubicBezTo>
                  <a:lnTo>
                    <a:pt x="672103" y="714541"/>
                  </a:lnTo>
                  <a:lnTo>
                    <a:pt x="237972" y="714541"/>
                  </a:lnTo>
                  <a:cubicBezTo>
                    <a:pt x="106544" y="714541"/>
                    <a:pt x="0" y="607997"/>
                    <a:pt x="0" y="4765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83BF5C8-5B75-8E41-ABAB-B4E0416F5C76}"/>
                </a:ext>
              </a:extLst>
            </p:cNvPr>
            <p:cNvSpPr/>
            <p:nvPr userDrawn="1"/>
          </p:nvSpPr>
          <p:spPr>
            <a:xfrm rot="5400000">
              <a:off x="6442140" y="2735643"/>
              <a:ext cx="1132754" cy="1132754"/>
            </a:xfrm>
            <a:custGeom>
              <a:avLst/>
              <a:gdLst>
                <a:gd name="connsiteX0" fmla="*/ 0 w 5148262"/>
                <a:gd name="connsiteY0" fmla="*/ 2574131 h 5148262"/>
                <a:gd name="connsiteX1" fmla="*/ 673100 w 5148262"/>
                <a:gd name="connsiteY1" fmla="*/ 1901031 h 5148262"/>
                <a:gd name="connsiteX2" fmla="*/ 1901031 w 5148262"/>
                <a:gd name="connsiteY2" fmla="*/ 1901031 h 5148262"/>
                <a:gd name="connsiteX3" fmla="*/ 1901031 w 5148262"/>
                <a:gd name="connsiteY3" fmla="*/ 673100 h 5148262"/>
                <a:gd name="connsiteX4" fmla="*/ 2574131 w 5148262"/>
                <a:gd name="connsiteY4" fmla="*/ 0 h 5148262"/>
                <a:gd name="connsiteX5" fmla="*/ 3247231 w 5148262"/>
                <a:gd name="connsiteY5" fmla="*/ 673100 h 5148262"/>
                <a:gd name="connsiteX6" fmla="*/ 3247231 w 5148262"/>
                <a:gd name="connsiteY6" fmla="*/ 1901031 h 5148262"/>
                <a:gd name="connsiteX7" fmla="*/ 4475162 w 5148262"/>
                <a:gd name="connsiteY7" fmla="*/ 1901031 h 5148262"/>
                <a:gd name="connsiteX8" fmla="*/ 5148262 w 5148262"/>
                <a:gd name="connsiteY8" fmla="*/ 2574131 h 5148262"/>
                <a:gd name="connsiteX9" fmla="*/ 4475162 w 5148262"/>
                <a:gd name="connsiteY9" fmla="*/ 3247231 h 5148262"/>
                <a:gd name="connsiteX10" fmla="*/ 3247231 w 5148262"/>
                <a:gd name="connsiteY10" fmla="*/ 3247231 h 5148262"/>
                <a:gd name="connsiteX11" fmla="*/ 3247231 w 5148262"/>
                <a:gd name="connsiteY11" fmla="*/ 4475162 h 5148262"/>
                <a:gd name="connsiteX12" fmla="*/ 2574131 w 5148262"/>
                <a:gd name="connsiteY12" fmla="*/ 5148262 h 5148262"/>
                <a:gd name="connsiteX13" fmla="*/ 1901031 w 5148262"/>
                <a:gd name="connsiteY13" fmla="*/ 4475162 h 5148262"/>
                <a:gd name="connsiteX14" fmla="*/ 1901031 w 5148262"/>
                <a:gd name="connsiteY14" fmla="*/ 3247231 h 5148262"/>
                <a:gd name="connsiteX15" fmla="*/ 673100 w 5148262"/>
                <a:gd name="connsiteY15" fmla="*/ 3247231 h 5148262"/>
                <a:gd name="connsiteX16" fmla="*/ 0 w 5148262"/>
                <a:gd name="connsiteY16" fmla="*/ 2574131 h 514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48262" h="5148262">
                  <a:moveTo>
                    <a:pt x="0" y="2574131"/>
                  </a:moveTo>
                  <a:cubicBezTo>
                    <a:pt x="0" y="2202388"/>
                    <a:pt x="301357" y="1901031"/>
                    <a:pt x="673100" y="1901031"/>
                  </a:cubicBezTo>
                  <a:lnTo>
                    <a:pt x="1901031" y="1901031"/>
                  </a:lnTo>
                  <a:lnTo>
                    <a:pt x="1901031" y="673100"/>
                  </a:lnTo>
                  <a:cubicBezTo>
                    <a:pt x="1901031" y="301357"/>
                    <a:pt x="2202388" y="0"/>
                    <a:pt x="2574131" y="0"/>
                  </a:cubicBezTo>
                  <a:cubicBezTo>
                    <a:pt x="2945874" y="0"/>
                    <a:pt x="3247231" y="301357"/>
                    <a:pt x="3247231" y="673100"/>
                  </a:cubicBezTo>
                  <a:lnTo>
                    <a:pt x="3247231" y="1901031"/>
                  </a:lnTo>
                  <a:lnTo>
                    <a:pt x="4475162" y="1901031"/>
                  </a:lnTo>
                  <a:cubicBezTo>
                    <a:pt x="4846905" y="1901031"/>
                    <a:pt x="5148262" y="2202388"/>
                    <a:pt x="5148262" y="2574131"/>
                  </a:cubicBezTo>
                  <a:cubicBezTo>
                    <a:pt x="5148262" y="2945874"/>
                    <a:pt x="4846905" y="3247231"/>
                    <a:pt x="4475162" y="3247231"/>
                  </a:cubicBezTo>
                  <a:lnTo>
                    <a:pt x="3247231" y="3247231"/>
                  </a:lnTo>
                  <a:lnTo>
                    <a:pt x="3247231" y="4475162"/>
                  </a:lnTo>
                  <a:cubicBezTo>
                    <a:pt x="3247231" y="4846905"/>
                    <a:pt x="2945874" y="5148262"/>
                    <a:pt x="2574131" y="5148262"/>
                  </a:cubicBezTo>
                  <a:cubicBezTo>
                    <a:pt x="2202388" y="5148262"/>
                    <a:pt x="1901031" y="4846905"/>
                    <a:pt x="1901031" y="4475162"/>
                  </a:cubicBezTo>
                  <a:lnTo>
                    <a:pt x="1901031" y="3247231"/>
                  </a:lnTo>
                  <a:lnTo>
                    <a:pt x="673100" y="3247231"/>
                  </a:lnTo>
                  <a:cubicBezTo>
                    <a:pt x="301357" y="3247231"/>
                    <a:pt x="0" y="2945874"/>
                    <a:pt x="0" y="257413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</p:spTree>
    <p:extLst>
      <p:ext uri="{BB962C8B-B14F-4D97-AF65-F5344CB8AC3E}">
        <p14:creationId xmlns:p14="http://schemas.microsoft.com/office/powerpoint/2010/main" val="25067864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Diamon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BDBA239-C1B0-FF4A-AD48-393E722EB15F}"/>
              </a:ext>
            </a:extLst>
          </p:cNvPr>
          <p:cNvSpPr/>
          <p:nvPr userDrawn="1"/>
        </p:nvSpPr>
        <p:spPr>
          <a:xfrm>
            <a:off x="0" y="0"/>
            <a:ext cx="858741" cy="1917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4225" y="6190756"/>
            <a:ext cx="1116751" cy="305985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608" y="2076714"/>
            <a:ext cx="9317168" cy="10050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63" b="1" i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2608" y="3131579"/>
            <a:ext cx="9278112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Sub text optional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27DD0B-CCA6-0C4B-8693-6CDD383FAB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08" y="5462337"/>
            <a:ext cx="1932999" cy="48280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DDBCF9-999D-9E47-8EBE-58344FC0F35D}"/>
              </a:ext>
            </a:extLst>
          </p:cNvPr>
          <p:cNvGrpSpPr/>
          <p:nvPr userDrawn="1"/>
        </p:nvGrpSpPr>
        <p:grpSpPr>
          <a:xfrm>
            <a:off x="9589283" y="3045418"/>
            <a:ext cx="2884279" cy="4121581"/>
            <a:chOff x="7191962" y="2286179"/>
            <a:chExt cx="2163209" cy="3094048"/>
          </a:xfrm>
          <a:solidFill>
            <a:schemeClr val="accent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EBB9057-3659-9942-92DC-175369476FF1}"/>
                </a:ext>
              </a:extLst>
            </p:cNvPr>
            <p:cNvSpPr/>
            <p:nvPr userDrawn="1"/>
          </p:nvSpPr>
          <p:spPr>
            <a:xfrm rot="2700000">
              <a:off x="7587342" y="3836200"/>
              <a:ext cx="1544027" cy="1544027"/>
            </a:xfrm>
            <a:custGeom>
              <a:avLst/>
              <a:gdLst>
                <a:gd name="connsiteX0" fmla="*/ 395351 w 1544027"/>
                <a:gd name="connsiteY0" fmla="*/ 395351 h 1544027"/>
                <a:gd name="connsiteX1" fmla="*/ 395350 w 1544027"/>
                <a:gd name="connsiteY1" fmla="*/ 1148676 h 1544027"/>
                <a:gd name="connsiteX2" fmla="*/ 1148676 w 1544027"/>
                <a:gd name="connsiteY2" fmla="*/ 1148676 h 1544027"/>
                <a:gd name="connsiteX3" fmla="*/ 1148676 w 1544027"/>
                <a:gd name="connsiteY3" fmla="*/ 395350 h 1544027"/>
                <a:gd name="connsiteX4" fmla="*/ 55205 w 1544027"/>
                <a:gd name="connsiteY4" fmla="*/ 55204 h 1544027"/>
                <a:gd name="connsiteX5" fmla="*/ 188480 w 1544027"/>
                <a:gd name="connsiteY5" fmla="*/ 0 h 1544027"/>
                <a:gd name="connsiteX6" fmla="*/ 1109655 w 1544027"/>
                <a:gd name="connsiteY6" fmla="*/ 0 h 1544027"/>
                <a:gd name="connsiteX7" fmla="*/ 1544027 w 1544027"/>
                <a:gd name="connsiteY7" fmla="*/ 434372 h 1544027"/>
                <a:gd name="connsiteX8" fmla="*/ 1544027 w 1544027"/>
                <a:gd name="connsiteY8" fmla="*/ 763745 h 1544027"/>
                <a:gd name="connsiteX9" fmla="*/ 763745 w 1544027"/>
                <a:gd name="connsiteY9" fmla="*/ 1544027 h 1544027"/>
                <a:gd name="connsiteX10" fmla="*/ 188479 w 1544027"/>
                <a:gd name="connsiteY10" fmla="*/ 1544027 h 1544027"/>
                <a:gd name="connsiteX11" fmla="*/ 0 w 1544027"/>
                <a:gd name="connsiteY11" fmla="*/ 1355548 h 1544027"/>
                <a:gd name="connsiteX12" fmla="*/ 0 w 1544027"/>
                <a:gd name="connsiteY12" fmla="*/ 188479 h 1544027"/>
                <a:gd name="connsiteX13" fmla="*/ 55205 w 1544027"/>
                <a:gd name="connsiteY13" fmla="*/ 55204 h 154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44027" h="1544027">
                  <a:moveTo>
                    <a:pt x="395351" y="395351"/>
                  </a:moveTo>
                  <a:lnTo>
                    <a:pt x="395350" y="1148676"/>
                  </a:lnTo>
                  <a:lnTo>
                    <a:pt x="1148676" y="1148676"/>
                  </a:lnTo>
                  <a:lnTo>
                    <a:pt x="1148676" y="395350"/>
                  </a:lnTo>
                  <a:close/>
                  <a:moveTo>
                    <a:pt x="55205" y="55204"/>
                  </a:moveTo>
                  <a:cubicBezTo>
                    <a:pt x="89313" y="21096"/>
                    <a:pt x="136433" y="0"/>
                    <a:pt x="188480" y="0"/>
                  </a:cubicBezTo>
                  <a:lnTo>
                    <a:pt x="1109655" y="0"/>
                  </a:lnTo>
                  <a:lnTo>
                    <a:pt x="1544027" y="434372"/>
                  </a:lnTo>
                  <a:lnTo>
                    <a:pt x="1544027" y="763745"/>
                  </a:lnTo>
                  <a:lnTo>
                    <a:pt x="763745" y="1544027"/>
                  </a:lnTo>
                  <a:lnTo>
                    <a:pt x="188479" y="1544027"/>
                  </a:lnTo>
                  <a:cubicBezTo>
                    <a:pt x="84385" y="1544027"/>
                    <a:pt x="0" y="1459642"/>
                    <a:pt x="0" y="1355548"/>
                  </a:cubicBezTo>
                  <a:lnTo>
                    <a:pt x="0" y="188479"/>
                  </a:lnTo>
                  <a:cubicBezTo>
                    <a:pt x="0" y="136432"/>
                    <a:pt x="21096" y="89312"/>
                    <a:pt x="55205" y="552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C143ABD-DF1D-D841-91C7-E337C3FEFFE2}"/>
                </a:ext>
              </a:extLst>
            </p:cNvPr>
            <p:cNvSpPr/>
            <p:nvPr userDrawn="1"/>
          </p:nvSpPr>
          <p:spPr>
            <a:xfrm rot="2700000">
              <a:off x="8203278" y="2286179"/>
              <a:ext cx="1151893" cy="1151893"/>
            </a:xfrm>
            <a:custGeom>
              <a:avLst/>
              <a:gdLst>
                <a:gd name="connsiteX0" fmla="*/ 41185 w 1151893"/>
                <a:gd name="connsiteY0" fmla="*/ 41184 h 1151893"/>
                <a:gd name="connsiteX1" fmla="*/ 140612 w 1151893"/>
                <a:gd name="connsiteY1" fmla="*/ 0 h 1151893"/>
                <a:gd name="connsiteX2" fmla="*/ 515871 w 1151893"/>
                <a:gd name="connsiteY2" fmla="*/ 0 h 1151893"/>
                <a:gd name="connsiteX3" fmla="*/ 810814 w 1151893"/>
                <a:gd name="connsiteY3" fmla="*/ 294944 h 1151893"/>
                <a:gd name="connsiteX4" fmla="*/ 294944 w 1151893"/>
                <a:gd name="connsiteY4" fmla="*/ 294944 h 1151893"/>
                <a:gd name="connsiteX5" fmla="*/ 294944 w 1151893"/>
                <a:gd name="connsiteY5" fmla="*/ 856948 h 1151893"/>
                <a:gd name="connsiteX6" fmla="*/ 856948 w 1151893"/>
                <a:gd name="connsiteY6" fmla="*/ 856949 h 1151893"/>
                <a:gd name="connsiteX7" fmla="*/ 856949 w 1151893"/>
                <a:gd name="connsiteY7" fmla="*/ 341078 h 1151893"/>
                <a:gd name="connsiteX8" fmla="*/ 1151893 w 1151893"/>
                <a:gd name="connsiteY8" fmla="*/ 636022 h 1151893"/>
                <a:gd name="connsiteX9" fmla="*/ 1151893 w 1151893"/>
                <a:gd name="connsiteY9" fmla="*/ 1011281 h 1151893"/>
                <a:gd name="connsiteX10" fmla="*/ 1011281 w 1151893"/>
                <a:gd name="connsiteY10" fmla="*/ 1151893 h 1151893"/>
                <a:gd name="connsiteX11" fmla="*/ 140612 w 1151893"/>
                <a:gd name="connsiteY11" fmla="*/ 1151893 h 1151893"/>
                <a:gd name="connsiteX12" fmla="*/ 0 w 1151893"/>
                <a:gd name="connsiteY12" fmla="*/ 1011281 h 1151893"/>
                <a:gd name="connsiteX13" fmla="*/ 0 w 1151893"/>
                <a:gd name="connsiteY13" fmla="*/ 140612 h 1151893"/>
                <a:gd name="connsiteX14" fmla="*/ 41185 w 1151893"/>
                <a:gd name="connsiteY14" fmla="*/ 41184 h 115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1893" h="1151893">
                  <a:moveTo>
                    <a:pt x="41185" y="41184"/>
                  </a:moveTo>
                  <a:cubicBezTo>
                    <a:pt x="66630" y="15739"/>
                    <a:pt x="101783" y="0"/>
                    <a:pt x="140612" y="0"/>
                  </a:cubicBezTo>
                  <a:lnTo>
                    <a:pt x="515871" y="0"/>
                  </a:lnTo>
                  <a:lnTo>
                    <a:pt x="810814" y="294944"/>
                  </a:lnTo>
                  <a:lnTo>
                    <a:pt x="294944" y="294944"/>
                  </a:lnTo>
                  <a:lnTo>
                    <a:pt x="294944" y="856948"/>
                  </a:lnTo>
                  <a:lnTo>
                    <a:pt x="856948" y="856949"/>
                  </a:lnTo>
                  <a:lnTo>
                    <a:pt x="856949" y="341078"/>
                  </a:lnTo>
                  <a:lnTo>
                    <a:pt x="1151893" y="636022"/>
                  </a:lnTo>
                  <a:lnTo>
                    <a:pt x="1151893" y="1011281"/>
                  </a:lnTo>
                  <a:cubicBezTo>
                    <a:pt x="1151893" y="1088939"/>
                    <a:pt x="1088939" y="1151893"/>
                    <a:pt x="1011281" y="1151893"/>
                  </a:cubicBezTo>
                  <a:lnTo>
                    <a:pt x="140612" y="1151893"/>
                  </a:lnTo>
                  <a:cubicBezTo>
                    <a:pt x="62954" y="1151893"/>
                    <a:pt x="0" y="1088939"/>
                    <a:pt x="0" y="1011281"/>
                  </a:cubicBezTo>
                  <a:lnTo>
                    <a:pt x="0" y="140612"/>
                  </a:lnTo>
                  <a:cubicBezTo>
                    <a:pt x="0" y="101783"/>
                    <a:pt x="15739" y="66630"/>
                    <a:pt x="41185" y="4118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6DA191D-D3C4-F540-B99D-C0E0B7C80C85}"/>
                </a:ext>
              </a:extLst>
            </p:cNvPr>
            <p:cNvSpPr/>
            <p:nvPr userDrawn="1"/>
          </p:nvSpPr>
          <p:spPr>
            <a:xfrm rot="2700000">
              <a:off x="7191962" y="3447355"/>
              <a:ext cx="578171" cy="578171"/>
            </a:xfrm>
            <a:custGeom>
              <a:avLst/>
              <a:gdLst>
                <a:gd name="connsiteX0" fmla="*/ 1007484 w 3934691"/>
                <a:gd name="connsiteY0" fmla="*/ 1007484 h 3934691"/>
                <a:gd name="connsiteX1" fmla="*/ 1007484 w 3934691"/>
                <a:gd name="connsiteY1" fmla="*/ 2927206 h 3934691"/>
                <a:gd name="connsiteX2" fmla="*/ 2927206 w 3934691"/>
                <a:gd name="connsiteY2" fmla="*/ 2927206 h 3934691"/>
                <a:gd name="connsiteX3" fmla="*/ 2927206 w 3934691"/>
                <a:gd name="connsiteY3" fmla="*/ 1007484 h 3934691"/>
                <a:gd name="connsiteX4" fmla="*/ 480308 w 3934691"/>
                <a:gd name="connsiteY4" fmla="*/ 0 h 3934691"/>
                <a:gd name="connsiteX5" fmla="*/ 3454383 w 3934691"/>
                <a:gd name="connsiteY5" fmla="*/ 0 h 3934691"/>
                <a:gd name="connsiteX6" fmla="*/ 3934691 w 3934691"/>
                <a:gd name="connsiteY6" fmla="*/ 480308 h 3934691"/>
                <a:gd name="connsiteX7" fmla="*/ 3934691 w 3934691"/>
                <a:gd name="connsiteY7" fmla="*/ 3454383 h 3934691"/>
                <a:gd name="connsiteX8" fmla="*/ 3454383 w 3934691"/>
                <a:gd name="connsiteY8" fmla="*/ 3934691 h 3934691"/>
                <a:gd name="connsiteX9" fmla="*/ 480308 w 3934691"/>
                <a:gd name="connsiteY9" fmla="*/ 3934691 h 3934691"/>
                <a:gd name="connsiteX10" fmla="*/ 0 w 3934691"/>
                <a:gd name="connsiteY10" fmla="*/ 3454383 h 3934691"/>
                <a:gd name="connsiteX11" fmla="*/ 0 w 3934691"/>
                <a:gd name="connsiteY11" fmla="*/ 480308 h 3934691"/>
                <a:gd name="connsiteX12" fmla="*/ 480308 w 3934691"/>
                <a:gd name="connsiteY12" fmla="*/ 0 h 393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34691" h="3934691">
                  <a:moveTo>
                    <a:pt x="1007484" y="1007484"/>
                  </a:moveTo>
                  <a:lnTo>
                    <a:pt x="1007484" y="2927206"/>
                  </a:lnTo>
                  <a:lnTo>
                    <a:pt x="2927206" y="2927206"/>
                  </a:lnTo>
                  <a:lnTo>
                    <a:pt x="2927206" y="1007484"/>
                  </a:lnTo>
                  <a:close/>
                  <a:moveTo>
                    <a:pt x="480308" y="0"/>
                  </a:moveTo>
                  <a:lnTo>
                    <a:pt x="3454383" y="0"/>
                  </a:lnTo>
                  <a:cubicBezTo>
                    <a:pt x="3719650" y="0"/>
                    <a:pt x="3934691" y="215041"/>
                    <a:pt x="3934691" y="480308"/>
                  </a:cubicBezTo>
                  <a:lnTo>
                    <a:pt x="3934691" y="3454383"/>
                  </a:lnTo>
                  <a:cubicBezTo>
                    <a:pt x="3934691" y="3719650"/>
                    <a:pt x="3719650" y="3934691"/>
                    <a:pt x="3454383" y="3934691"/>
                  </a:cubicBezTo>
                  <a:lnTo>
                    <a:pt x="480308" y="3934691"/>
                  </a:lnTo>
                  <a:cubicBezTo>
                    <a:pt x="215041" y="3934691"/>
                    <a:pt x="0" y="3719650"/>
                    <a:pt x="0" y="3454383"/>
                  </a:cubicBezTo>
                  <a:lnTo>
                    <a:pt x="0" y="480308"/>
                  </a:lnTo>
                  <a:cubicBezTo>
                    <a:pt x="0" y="215041"/>
                    <a:pt x="215041" y="0"/>
                    <a:pt x="4803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8"/>
            </a:p>
          </p:txBody>
        </p:sp>
      </p:grpSp>
    </p:spTree>
    <p:extLst>
      <p:ext uri="{BB962C8B-B14F-4D97-AF65-F5344CB8AC3E}">
        <p14:creationId xmlns:p14="http://schemas.microsoft.com/office/powerpoint/2010/main" val="17313418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8945C68B-0B20-AF40-B4F9-880862FB0C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44" y="221800"/>
            <a:ext cx="12192000" cy="6851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E4C00F-81AA-B34C-95D4-4F8D39FDBA25}"/>
              </a:ext>
            </a:extLst>
          </p:cNvPr>
          <p:cNvSpPr txBox="1"/>
          <p:nvPr userDrawn="1"/>
        </p:nvSpPr>
        <p:spPr>
          <a:xfrm>
            <a:off x="813155" y="4153626"/>
            <a:ext cx="2193101" cy="338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99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Learn. Grow. Achieve.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B8484-DD3F-4940-A469-43189F96EBC1}"/>
              </a:ext>
            </a:extLst>
          </p:cNvPr>
          <p:cNvSpPr txBox="1"/>
          <p:nvPr userDrawn="1"/>
        </p:nvSpPr>
        <p:spPr>
          <a:xfrm>
            <a:off x="813155" y="5148384"/>
            <a:ext cx="1069524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99" err="1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ahead.com</a:t>
            </a:r>
            <a:endParaRPr lang="en-US" sz="1399">
              <a:solidFill>
                <a:schemeClr val="tx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AC252F6-6402-5B4A-ADEA-A4E884EE00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537" y="2076714"/>
            <a:ext cx="5475684" cy="11714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1" i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E43E23D-0FD2-6743-80EC-48818D74E41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29072"/>
            <a:ext cx="304800" cy="609036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228600 h 457200"/>
              <a:gd name="connsiteX2" fmla="*/ 0 w 228600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457200">
                <a:moveTo>
                  <a:pt x="0" y="0"/>
                </a:moveTo>
                <a:cubicBezTo>
                  <a:pt x="126252" y="0"/>
                  <a:pt x="228600" y="102348"/>
                  <a:pt x="228600" y="228600"/>
                </a:cubicBezTo>
                <a:cubicBezTo>
                  <a:pt x="228600" y="354852"/>
                  <a:pt x="126252" y="457200"/>
                  <a:pt x="0" y="45720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0C3E02-42FB-554E-A73E-A570F5A0FA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555" y="3565624"/>
            <a:ext cx="1932999" cy="4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263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Clou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knife, light&#10;&#10;Description automatically generated">
            <a:extLst>
              <a:ext uri="{FF2B5EF4-FFF2-40B4-BE49-F238E27FC236}">
                <a16:creationId xmlns:a16="http://schemas.microsoft.com/office/drawing/2014/main" id="{D19FE0BF-BC0C-B746-A598-364C011491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2"/>
            <a:ext cx="12192000" cy="6851655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453B9CE-5E50-3E4B-8733-82594964A3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536" y="2076714"/>
            <a:ext cx="7545477" cy="17167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1" i="0">
                <a:solidFill>
                  <a:schemeClr val="bg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36C212-9970-1340-965C-8B8AE94EBF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537" y="3980750"/>
            <a:ext cx="5375953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accent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Presenter or Date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D41F315-560E-FC46-8EAD-70696D9C3CD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29072"/>
            <a:ext cx="304800" cy="609036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228600 h 457200"/>
              <a:gd name="connsiteX2" fmla="*/ 0 w 228600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457200">
                <a:moveTo>
                  <a:pt x="0" y="0"/>
                </a:moveTo>
                <a:cubicBezTo>
                  <a:pt x="126252" y="0"/>
                  <a:pt x="228600" y="102348"/>
                  <a:pt x="228600" y="228600"/>
                </a:cubicBezTo>
                <a:cubicBezTo>
                  <a:pt x="228600" y="354852"/>
                  <a:pt x="126252" y="457200"/>
                  <a:pt x="0" y="45720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5B9B2F-2B9E-DF4F-9E03-C605C5D878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555" y="738324"/>
            <a:ext cx="1932997" cy="4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10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DA7158-47DF-AD17-9F89-E7F6CA95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04A3B-FDCA-62BD-D10F-B3C090AC1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752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Clou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6B8484-DD3F-4940-A469-43189F96EBC1}"/>
              </a:ext>
            </a:extLst>
          </p:cNvPr>
          <p:cNvSpPr txBox="1"/>
          <p:nvPr userDrawn="1"/>
        </p:nvSpPr>
        <p:spPr>
          <a:xfrm>
            <a:off x="813155" y="5148384"/>
            <a:ext cx="1447832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99" err="1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thinkahead.com</a:t>
            </a:r>
            <a:endParaRPr lang="en-US" sz="1399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AC252F6-6402-5B4A-ADEA-A4E884EE00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537" y="2076714"/>
            <a:ext cx="5475684" cy="11714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1" i="0">
                <a:solidFill>
                  <a:schemeClr val="bg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E43E23D-0FD2-6743-80EC-48818D74E41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29072"/>
            <a:ext cx="304800" cy="609036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228600 h 457200"/>
              <a:gd name="connsiteX2" fmla="*/ 0 w 228600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457200">
                <a:moveTo>
                  <a:pt x="0" y="0"/>
                </a:moveTo>
                <a:cubicBezTo>
                  <a:pt x="126252" y="0"/>
                  <a:pt x="228600" y="102348"/>
                  <a:pt x="228600" y="228600"/>
                </a:cubicBezTo>
                <a:cubicBezTo>
                  <a:pt x="228600" y="354852"/>
                  <a:pt x="126252" y="457200"/>
                  <a:pt x="0" y="45720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AE056-23B4-D849-92E0-60223B1E90CB}"/>
              </a:ext>
            </a:extLst>
          </p:cNvPr>
          <p:cNvSpPr txBox="1"/>
          <p:nvPr userDrawn="1"/>
        </p:nvSpPr>
        <p:spPr>
          <a:xfrm>
            <a:off x="813155" y="4153626"/>
            <a:ext cx="2193101" cy="338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99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Learn. Grow. Achieve.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6BF593-454F-2648-856C-039E3B65A06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4484" y="3503345"/>
            <a:ext cx="2108517" cy="526154"/>
            <a:chOff x="675416" y="481103"/>
            <a:chExt cx="1449749" cy="36243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D84986D-5F60-7A4B-A747-04316A527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5416" y="481103"/>
              <a:ext cx="1449749" cy="3624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7170324-4B5D-3648-8F5B-BCF638E5E2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40873" r="39339"/>
            <a:stretch/>
          </p:blipFill>
          <p:spPr>
            <a:xfrm>
              <a:off x="1261872" y="481103"/>
              <a:ext cx="295299" cy="3624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74517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lligent Operat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A9F587-60AE-784E-BD15-51F3CA5BE9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2"/>
            <a:ext cx="12192000" cy="6851655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453B9CE-5E50-3E4B-8733-82594964A3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536" y="2076714"/>
            <a:ext cx="7545477" cy="17167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1" i="0">
                <a:solidFill>
                  <a:schemeClr val="bg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36C212-9970-1340-965C-8B8AE94EBF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537" y="3980750"/>
            <a:ext cx="5375953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accent3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Presenter or Date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3CAF67D-917F-2D40-952C-B4D497FD873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29072"/>
            <a:ext cx="304800" cy="609036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228600 h 457200"/>
              <a:gd name="connsiteX2" fmla="*/ 0 w 228600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457200">
                <a:moveTo>
                  <a:pt x="0" y="0"/>
                </a:moveTo>
                <a:cubicBezTo>
                  <a:pt x="126252" y="0"/>
                  <a:pt x="228600" y="102348"/>
                  <a:pt x="228600" y="228600"/>
                </a:cubicBezTo>
                <a:cubicBezTo>
                  <a:pt x="228600" y="354852"/>
                  <a:pt x="126252" y="457200"/>
                  <a:pt x="0" y="45720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E69477-8CEF-904D-8097-DC295E2A6C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555" y="738324"/>
            <a:ext cx="1932997" cy="4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380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lligent Ops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38024398-18FF-1F41-B402-C47BD42FE8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2"/>
            <a:ext cx="12192000" cy="6851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6B8484-DD3F-4940-A469-43189F96EBC1}"/>
              </a:ext>
            </a:extLst>
          </p:cNvPr>
          <p:cNvSpPr txBox="1"/>
          <p:nvPr userDrawn="1"/>
        </p:nvSpPr>
        <p:spPr>
          <a:xfrm>
            <a:off x="813155" y="5148384"/>
            <a:ext cx="1447832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99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thinkahead.com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AC252F6-6402-5B4A-ADEA-A4E884EE00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537" y="2076714"/>
            <a:ext cx="5475684" cy="11714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1" i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89AAC84-5C0F-F143-A70A-8C94C020C78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29072"/>
            <a:ext cx="304800" cy="609036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228600 h 457200"/>
              <a:gd name="connsiteX2" fmla="*/ 0 w 228600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457200">
                <a:moveTo>
                  <a:pt x="0" y="0"/>
                </a:moveTo>
                <a:cubicBezTo>
                  <a:pt x="126252" y="0"/>
                  <a:pt x="228600" y="102348"/>
                  <a:pt x="228600" y="228600"/>
                </a:cubicBezTo>
                <a:cubicBezTo>
                  <a:pt x="228600" y="354852"/>
                  <a:pt x="126252" y="457200"/>
                  <a:pt x="0" y="45720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02AC1C-49A3-954D-925F-501514BEC5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555" y="3565624"/>
            <a:ext cx="1932999" cy="482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80459B-A88F-3E48-8086-B7625758732E}"/>
              </a:ext>
            </a:extLst>
          </p:cNvPr>
          <p:cNvSpPr txBox="1"/>
          <p:nvPr userDrawn="1"/>
        </p:nvSpPr>
        <p:spPr>
          <a:xfrm>
            <a:off x="813155" y="4153626"/>
            <a:ext cx="2193101" cy="338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99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Learn. Grow. Achieve.</a:t>
            </a:r>
          </a:p>
        </p:txBody>
      </p:sp>
    </p:spTree>
    <p:extLst>
      <p:ext uri="{BB962C8B-B14F-4D97-AF65-F5344CB8AC3E}">
        <p14:creationId xmlns:p14="http://schemas.microsoft.com/office/powerpoint/2010/main" val="38715635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ed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4A81768C-00FF-8E46-B229-5091FF5F4D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2"/>
            <a:ext cx="12192000" cy="6851655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C193851-2CF6-C649-8673-8BF0CC53A0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536" y="2076714"/>
            <a:ext cx="7545477" cy="17167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1" i="0">
                <a:solidFill>
                  <a:schemeClr val="bg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5302634-24DE-8543-9679-F1BEE5E21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537" y="3980750"/>
            <a:ext cx="5375953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accent5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Presenter or Date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49A7911-E1EC-6B46-BD95-2AE709A52CF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29072"/>
            <a:ext cx="304800" cy="609036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228600 h 457200"/>
              <a:gd name="connsiteX2" fmla="*/ 0 w 228600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457200">
                <a:moveTo>
                  <a:pt x="0" y="0"/>
                </a:moveTo>
                <a:cubicBezTo>
                  <a:pt x="126252" y="0"/>
                  <a:pt x="228600" y="102348"/>
                  <a:pt x="228600" y="228600"/>
                </a:cubicBezTo>
                <a:cubicBezTo>
                  <a:pt x="228600" y="354852"/>
                  <a:pt x="126252" y="457200"/>
                  <a:pt x="0" y="45720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6BFDB7-8BF8-4943-AD4E-B55E0B2765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555" y="738324"/>
            <a:ext cx="1932997" cy="4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183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ed DevOps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ACA9469-8243-EF46-A7EB-F0FA86DFB4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2"/>
            <a:ext cx="12192000" cy="6851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6B8484-DD3F-4940-A469-43189F96EBC1}"/>
              </a:ext>
            </a:extLst>
          </p:cNvPr>
          <p:cNvSpPr txBox="1"/>
          <p:nvPr userDrawn="1"/>
        </p:nvSpPr>
        <p:spPr>
          <a:xfrm>
            <a:off x="813155" y="5148384"/>
            <a:ext cx="1447832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99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thinkahead.com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AC252F6-6402-5B4A-ADEA-A4E884EE00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537" y="2076714"/>
            <a:ext cx="5475684" cy="11714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1" i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E2EC39-BD45-CF4B-B483-DA1CD0EF1B9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29072"/>
            <a:ext cx="304800" cy="609036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228600 h 457200"/>
              <a:gd name="connsiteX2" fmla="*/ 0 w 228600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457200">
                <a:moveTo>
                  <a:pt x="0" y="0"/>
                </a:moveTo>
                <a:cubicBezTo>
                  <a:pt x="126252" y="0"/>
                  <a:pt x="228600" y="102348"/>
                  <a:pt x="228600" y="228600"/>
                </a:cubicBezTo>
                <a:cubicBezTo>
                  <a:pt x="228600" y="354852"/>
                  <a:pt x="126252" y="457200"/>
                  <a:pt x="0" y="45720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C8DC0F-956A-0348-B335-A7225DB554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555" y="3565624"/>
            <a:ext cx="1932999" cy="482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5B902-212F-004F-AD07-4128A914E7DB}"/>
              </a:ext>
            </a:extLst>
          </p:cNvPr>
          <p:cNvSpPr txBox="1"/>
          <p:nvPr userDrawn="1"/>
        </p:nvSpPr>
        <p:spPr>
          <a:xfrm>
            <a:off x="813155" y="4153626"/>
            <a:ext cx="2193101" cy="338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99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Learn. Grow. Achieve.</a:t>
            </a:r>
          </a:p>
        </p:txBody>
      </p:sp>
    </p:spTree>
    <p:extLst>
      <p:ext uri="{BB962C8B-B14F-4D97-AF65-F5344CB8AC3E}">
        <p14:creationId xmlns:p14="http://schemas.microsoft.com/office/powerpoint/2010/main" val="35154273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entless Autom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A99DF92-2998-2D44-ADF7-553766CB82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2"/>
            <a:ext cx="12192000" cy="6851655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C193851-2CF6-C649-8673-8BF0CC53A0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536" y="2076714"/>
            <a:ext cx="7545477" cy="17167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1" i="0">
                <a:solidFill>
                  <a:schemeClr val="bg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5302634-24DE-8543-9679-F1BEE5E21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537" y="3980750"/>
            <a:ext cx="5375953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accent2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Presenter or Date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FC871C8-AF88-894F-90B0-6F21E336D4C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29072"/>
            <a:ext cx="304800" cy="609036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228600 h 457200"/>
              <a:gd name="connsiteX2" fmla="*/ 0 w 228600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457200">
                <a:moveTo>
                  <a:pt x="0" y="0"/>
                </a:moveTo>
                <a:cubicBezTo>
                  <a:pt x="126252" y="0"/>
                  <a:pt x="228600" y="102348"/>
                  <a:pt x="228600" y="228600"/>
                </a:cubicBezTo>
                <a:cubicBezTo>
                  <a:pt x="228600" y="354852"/>
                  <a:pt x="126252" y="457200"/>
                  <a:pt x="0" y="45720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F502E6-11D8-BD41-86EB-CA2FEA9B97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555" y="738324"/>
            <a:ext cx="1932997" cy="4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962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entless Automatio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B3E91EE2-07DF-C942-A47A-D51D8AB800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2"/>
            <a:ext cx="12192000" cy="6851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6B8484-DD3F-4940-A469-43189F96EBC1}"/>
              </a:ext>
            </a:extLst>
          </p:cNvPr>
          <p:cNvSpPr txBox="1"/>
          <p:nvPr userDrawn="1"/>
        </p:nvSpPr>
        <p:spPr>
          <a:xfrm>
            <a:off x="813155" y="5148384"/>
            <a:ext cx="1447832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99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thinkahead.com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AC252F6-6402-5B4A-ADEA-A4E884EE00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537" y="2076714"/>
            <a:ext cx="5475684" cy="11714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1" i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D98F47F-4CA6-2045-B45A-C733C3430DA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29072"/>
            <a:ext cx="304800" cy="609036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228600 h 457200"/>
              <a:gd name="connsiteX2" fmla="*/ 0 w 228600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457200">
                <a:moveTo>
                  <a:pt x="0" y="0"/>
                </a:moveTo>
                <a:cubicBezTo>
                  <a:pt x="126252" y="0"/>
                  <a:pt x="228600" y="102348"/>
                  <a:pt x="228600" y="228600"/>
                </a:cubicBezTo>
                <a:cubicBezTo>
                  <a:pt x="228600" y="354852"/>
                  <a:pt x="126252" y="457200"/>
                  <a:pt x="0" y="45720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F07194-1AEA-684D-9A8D-FC30D0833F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555" y="3565624"/>
            <a:ext cx="1932999" cy="482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554F0-5A7C-2946-B1EB-9D2B3108F6B3}"/>
              </a:ext>
            </a:extLst>
          </p:cNvPr>
          <p:cNvSpPr txBox="1"/>
          <p:nvPr userDrawn="1"/>
        </p:nvSpPr>
        <p:spPr>
          <a:xfrm>
            <a:off x="813155" y="4153626"/>
            <a:ext cx="2193101" cy="338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99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Learn. Grow. Achieve.</a:t>
            </a:r>
          </a:p>
        </p:txBody>
      </p:sp>
    </p:spTree>
    <p:extLst>
      <p:ext uri="{BB962C8B-B14F-4D97-AF65-F5344CB8AC3E}">
        <p14:creationId xmlns:p14="http://schemas.microsoft.com/office/powerpoint/2010/main" val="27991094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grated Securit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98790E-B53E-9C4A-AC5A-702E5C85D4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72"/>
            <a:ext cx="12192000" cy="6851655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C193851-2CF6-C649-8673-8BF0CC53A0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536" y="2076714"/>
            <a:ext cx="7545477" cy="17167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1" i="0">
                <a:solidFill>
                  <a:schemeClr val="bg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5302634-24DE-8543-9679-F1BEE5E21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537" y="3980750"/>
            <a:ext cx="5375953" cy="6755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5" b="0" i="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Presenter or Date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E40B0A5-2315-B448-BD16-6E6955013F9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29072"/>
            <a:ext cx="304800" cy="609036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228600 h 457200"/>
              <a:gd name="connsiteX2" fmla="*/ 0 w 228600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457200">
                <a:moveTo>
                  <a:pt x="0" y="0"/>
                </a:moveTo>
                <a:cubicBezTo>
                  <a:pt x="126252" y="0"/>
                  <a:pt x="228600" y="102348"/>
                  <a:pt x="228600" y="228600"/>
                </a:cubicBezTo>
                <a:cubicBezTo>
                  <a:pt x="228600" y="354852"/>
                  <a:pt x="126252" y="457200"/>
                  <a:pt x="0" y="45720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DAF479-FDB9-F743-AC8E-497DB0A305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555" y="738324"/>
            <a:ext cx="1932997" cy="4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7650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grated Security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6B8484-DD3F-4940-A469-43189F96EBC1}"/>
              </a:ext>
            </a:extLst>
          </p:cNvPr>
          <p:cNvSpPr txBox="1"/>
          <p:nvPr userDrawn="1"/>
        </p:nvSpPr>
        <p:spPr>
          <a:xfrm>
            <a:off x="813155" y="5148384"/>
            <a:ext cx="1069524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99" err="1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ahead.com</a:t>
            </a:r>
            <a:endParaRPr lang="en-US" sz="1399">
              <a:solidFill>
                <a:schemeClr val="tx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AC252F6-6402-5B4A-ADEA-A4E884EE00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537" y="2076714"/>
            <a:ext cx="5475684" cy="11714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6" b="1" i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56777" indent="0">
              <a:buNone/>
              <a:defRPr/>
            </a:lvl2pPr>
            <a:lvl3pPr marL="913554" indent="0">
              <a:buNone/>
              <a:defRPr/>
            </a:lvl3pPr>
            <a:lvl4pPr marL="1370331" indent="0">
              <a:buNone/>
              <a:defRPr/>
            </a:lvl4pPr>
            <a:lvl5pPr marL="1827108" indent="0">
              <a:buNone/>
              <a:defRPr/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6F2F0D9-61A7-9645-BE88-D2C718D6A0C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29072"/>
            <a:ext cx="304800" cy="609036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228600 h 457200"/>
              <a:gd name="connsiteX2" fmla="*/ 0 w 228600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457200">
                <a:moveTo>
                  <a:pt x="0" y="0"/>
                </a:moveTo>
                <a:cubicBezTo>
                  <a:pt x="126252" y="0"/>
                  <a:pt x="228600" y="102348"/>
                  <a:pt x="228600" y="228600"/>
                </a:cubicBezTo>
                <a:cubicBezTo>
                  <a:pt x="228600" y="354852"/>
                  <a:pt x="126252" y="457200"/>
                  <a:pt x="0" y="457200"/>
                </a:cubicBezTo>
                <a:close/>
              </a:path>
            </a:pathLst>
          </a:custGeom>
          <a:solidFill>
            <a:srgbClr val="005DAD"/>
          </a:solidFill>
          <a:ln>
            <a:solidFill>
              <a:srgbClr val="005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E1A61-75EF-9C47-84C3-A58437BC9D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555" y="3565624"/>
            <a:ext cx="1932999" cy="482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BEC16-D281-9C4F-9D06-1311554BC92C}"/>
              </a:ext>
            </a:extLst>
          </p:cNvPr>
          <p:cNvSpPr txBox="1"/>
          <p:nvPr userDrawn="1"/>
        </p:nvSpPr>
        <p:spPr>
          <a:xfrm>
            <a:off x="813155" y="4153626"/>
            <a:ext cx="2193101" cy="338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99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Learn. Grow. Achieve.</a:t>
            </a:r>
          </a:p>
        </p:txBody>
      </p:sp>
    </p:spTree>
    <p:extLst>
      <p:ext uri="{BB962C8B-B14F-4D97-AF65-F5344CB8AC3E}">
        <p14:creationId xmlns:p14="http://schemas.microsoft.com/office/powerpoint/2010/main" val="342658157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D3EFAA9-A967-42CF-9D71-3FB134FD9C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1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6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6"/>
            <a:ext cx="10972800" cy="4657829"/>
          </a:xfrm>
          <a:prstGeom prst="rect">
            <a:avLst/>
          </a:prstGeom>
        </p:spPr>
        <p:txBody>
          <a:bodyPr anchor="t"/>
          <a:lstStyle>
            <a:lvl1pPr marL="304237" indent="-304237">
              <a:lnSpc>
                <a:spcPct val="100000"/>
              </a:lnSpc>
              <a:spcBef>
                <a:spcPts val="799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0592" indent="-304237">
              <a:lnSpc>
                <a:spcPct val="100000"/>
              </a:lnSpc>
              <a:spcBef>
                <a:spcPts val="799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19059" indent="-306351">
              <a:lnSpc>
                <a:spcPct val="100000"/>
              </a:lnSpc>
              <a:spcBef>
                <a:spcPts val="799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2" y="6429741"/>
            <a:ext cx="832887" cy="16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4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DAA4E08-EE73-4376-759E-D410451D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64CC8C9-E470-DB41-70CA-9F82DA04EC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001" y="1690688"/>
            <a:ext cx="10965328" cy="30997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1"/>
                </a:solidFill>
                <a:latin typeface="Tenorite" pitchFamily="2" charset="0"/>
                <a:ea typeface="Tenorite" pitchFamily="2" charset="0"/>
                <a:cs typeface="Arial" charset="0"/>
              </a:defRPr>
            </a:lvl1pPr>
          </a:lstStyle>
          <a:p>
            <a:pPr lvl="0"/>
            <a:r>
              <a:rPr lang="en-US"/>
              <a:t>Click to edit slide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2E50C-B87D-4AF2-7B80-B273A175F6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5000" y="2187575"/>
            <a:ext cx="10964863" cy="3808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AEDBDF-B2A3-5EA2-FB87-B838A2EBF8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6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8E70A51-A27D-D24C-A1B3-0EEF2F4358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1"/>
            <a:ext cx="12192007" cy="6858004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B33966E-A3D7-074E-90BC-9942B5D356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0180" y="2711242"/>
            <a:ext cx="8387493" cy="17167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92" b="0" i="0">
                <a:solidFill>
                  <a:schemeClr val="bg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348" indent="0">
              <a:buNone/>
              <a:defRPr/>
            </a:lvl2pPr>
            <a:lvl3pPr marL="912710" indent="0">
              <a:buNone/>
              <a:defRPr/>
            </a:lvl3pPr>
            <a:lvl4pPr marL="1369059" indent="0">
              <a:buNone/>
              <a:defRPr/>
            </a:lvl4pPr>
            <a:lvl5pPr marL="1825414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FB3B13-CDE4-904F-94A9-763BDCEF5A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194" y="4955221"/>
            <a:ext cx="5375953" cy="482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5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348" indent="0">
              <a:buNone/>
              <a:defRPr/>
            </a:lvl2pPr>
            <a:lvl3pPr marL="912710" indent="0">
              <a:buNone/>
              <a:defRPr/>
            </a:lvl3pPr>
            <a:lvl4pPr marL="1369059" indent="0">
              <a:buNone/>
              <a:defRPr/>
            </a:lvl4pPr>
            <a:lvl5pPr marL="1825414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F8DD5-FCA4-6243-A79C-AB5A46A8B3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559" y="966837"/>
            <a:ext cx="1687135" cy="342828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726BFE-46F7-9E4C-99A8-D6D54D5C6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194" y="2272604"/>
            <a:ext cx="5375953" cy="4386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95" b="0" i="0" baseline="0">
                <a:solidFill>
                  <a:schemeClr val="accent1"/>
                </a:solidFill>
                <a:latin typeface="Tenorite" pitchFamily="2" charset="0"/>
                <a:ea typeface="Helvetica Neue" charset="0"/>
                <a:cs typeface="Arial" panose="020B0604020202020204" pitchFamily="34" charset="0"/>
              </a:defRPr>
            </a:lvl1pPr>
            <a:lvl2pPr marL="456348" indent="0">
              <a:buNone/>
              <a:defRPr/>
            </a:lvl2pPr>
            <a:lvl3pPr marL="912710" indent="0">
              <a:buNone/>
              <a:defRPr/>
            </a:lvl3pPr>
            <a:lvl4pPr marL="1369059" indent="0">
              <a:buNone/>
              <a:defRPr/>
            </a:lvl4pPr>
            <a:lvl5pPr marL="1825414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552247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D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C9C9BA2-E2A8-C61F-DBDD-A03E2B639B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8BFAABB0-AB10-4EDE-1673-01ACBC399F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2E7119-9157-C5EC-5A5B-429CF65B7716}"/>
              </a:ext>
            </a:extLst>
          </p:cNvPr>
          <p:cNvSpPr txBox="1"/>
          <p:nvPr userDrawn="1"/>
        </p:nvSpPr>
        <p:spPr>
          <a:xfrm>
            <a:off x="635000" y="6327126"/>
            <a:ext cx="24330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100" b="0" i="0" spc="0">
                <a:solidFill>
                  <a:schemeClr val="bg1">
                    <a:lumMod val="75000"/>
                  </a:schemeClr>
                </a:solidFill>
                <a:effectLst/>
                <a:latin typeface="Tenorite" pitchFamily="2" charset="0"/>
              </a:rPr>
              <a:t>Confidential - Proprietary to AHEAD</a:t>
            </a:r>
            <a:endParaRPr lang="en-US" sz="1100" i="0" spc="0">
              <a:solidFill>
                <a:schemeClr val="bg1">
                  <a:lumMod val="75000"/>
                </a:schemeClr>
              </a:solidFill>
              <a:latin typeface="Tenori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3631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6693801-9A04-4CD5-AAD4-0E405B1F4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7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387702E2-D651-8C46-9CD4-61AD952506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9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Middl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E0EF66B-A3FE-4342-AA68-E5D749B9E7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4D7C9129-3331-0849-A36E-9C123D9884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1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R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58C40-80A2-4A37-9037-9DDDD19D4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20A2070A-2FCD-1440-993E-F2290A47C4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3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Lef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6BF99DA-8CBB-40A1-9B27-7CAE22E29C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0F4ED331-F091-DD47-94BD-16A40BFE87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5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D3EFAA9-A967-42CF-9D71-3FB134FD9C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F9B5CB74-0ADA-4290-81CE-4323A34553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4B0BBE4A-4F47-3A43-A4FC-9EAF12D135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7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AB0F2B6-427B-4D22-99FD-62999335CD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1CFB6311-1B47-7740-BEC1-6FED15BBC3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1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6571A12-4F6B-4180-9FC1-95512C90F3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BCA6C4CB-B766-0141-9849-D5AD4123BA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0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2FCE-EDF6-475E-8C40-82EBCF91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936E07-4539-C762-D3B0-FD975D7F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4769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E2EF949-C4A7-4B65-9B3C-B573500E55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E674244D-14EC-E843-9491-34E27D9C44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9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Background pattern&#10;&#10;Description automatically generated">
            <a:extLst>
              <a:ext uri="{FF2B5EF4-FFF2-40B4-BE49-F238E27FC236}">
                <a16:creationId xmlns:a16="http://schemas.microsoft.com/office/drawing/2014/main" id="{422A4F9A-29F8-444C-8506-A03F768D37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9149" y="2651156"/>
            <a:ext cx="6187705" cy="155568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2132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To be used for quotes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1EE464A8-B410-4079-881C-E1B3DC5C52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89149" y="4499876"/>
            <a:ext cx="6187705" cy="488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1599" b="0" i="0">
                <a:solidFill>
                  <a:schemeClr val="accent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CFAE277-E163-4C2C-98E2-C83B343E5E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2497" y="1825688"/>
            <a:ext cx="657515" cy="532440"/>
          </a:xfrm>
          <a:prstGeom prst="rect">
            <a:avLst/>
          </a:prstGeom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709225B1-F3A6-1640-AA52-2F78EC1C76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4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6D792C8-4156-48FE-B648-35B8FE551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BFDC1B1-7A0F-464B-B594-25C079AFA8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22340" y="1677710"/>
            <a:ext cx="4020568" cy="40196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3729" b="1"/>
            </a:lvl1pPr>
          </a:lstStyle>
          <a:p>
            <a:r>
              <a:rPr lang="en-US"/>
              <a:t>Logo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4C9A4466-101F-1647-8489-11B888F415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1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22460FE3-A0E4-433B-8A79-2DD83A27E4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97D5C9-5808-4686-BA37-EF572DA118E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99287" y="1157303"/>
            <a:ext cx="4876800" cy="48722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B8B72856-2BB1-6841-8249-73FF2FF568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7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9BE42D8-48B5-4276-8536-C112329A40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4" y="0"/>
            <a:ext cx="12187066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B8B72856-2BB1-6841-8249-73FF2FF568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7CCE401B-EBFF-464B-8850-26657EE621FA}"/>
              </a:ext>
            </a:extLst>
          </p:cNvPr>
          <p:cNvSpPr txBox="1">
            <a:spLocks/>
          </p:cNvSpPr>
          <p:nvPr userDrawn="1"/>
        </p:nvSpPr>
        <p:spPr>
          <a:xfrm>
            <a:off x="556434" y="4541715"/>
            <a:ext cx="3558366" cy="386305"/>
          </a:xfrm>
          <a:prstGeom prst="rect">
            <a:avLst/>
          </a:prstGeom>
        </p:spPr>
        <p:txBody>
          <a:bodyPr lIns="0" anchor="t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3"/>
              </a:buClr>
              <a:buNone/>
            </a:pPr>
            <a:r>
              <a:rPr lang="en-US" sz="2000">
                <a:solidFill>
                  <a:schemeClr val="accent3"/>
                </a:solidFill>
              </a:rPr>
              <a:t>CHALLENGES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23AD55C-B5C7-44A3-AE88-439142FDA6CD}"/>
              </a:ext>
            </a:extLst>
          </p:cNvPr>
          <p:cNvSpPr txBox="1">
            <a:spLocks/>
          </p:cNvSpPr>
          <p:nvPr userDrawn="1"/>
        </p:nvSpPr>
        <p:spPr>
          <a:xfrm>
            <a:off x="5053263" y="1531669"/>
            <a:ext cx="1528512" cy="441513"/>
          </a:xfrm>
          <a:prstGeom prst="rect">
            <a:avLst/>
          </a:prstGeom>
        </p:spPr>
        <p:txBody>
          <a:bodyPr anchor="t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>
                <a:solidFill>
                  <a:schemeClr val="accent3"/>
                </a:solidFill>
              </a:rPr>
              <a:t>SOLUTIONS</a:t>
            </a:r>
            <a:endParaRPr lang="en-US" sz="1800">
              <a:solidFill>
                <a:schemeClr val="accent3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260FDE-E65F-4B46-B9EA-D6FA9DAAE395}"/>
              </a:ext>
            </a:extLst>
          </p:cNvPr>
          <p:cNvCxnSpPr>
            <a:cxnSpLocks/>
          </p:cNvCxnSpPr>
          <p:nvPr userDrawn="1"/>
        </p:nvCxnSpPr>
        <p:spPr>
          <a:xfrm>
            <a:off x="6496050" y="1743148"/>
            <a:ext cx="5143751" cy="0"/>
          </a:xfrm>
          <a:prstGeom prst="line">
            <a:avLst/>
          </a:prstGeom>
          <a:ln w="190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9893761E-4EE1-4A75-AC2F-A16BA229E786}"/>
              </a:ext>
            </a:extLst>
          </p:cNvPr>
          <p:cNvSpPr txBox="1">
            <a:spLocks/>
          </p:cNvSpPr>
          <p:nvPr userDrawn="1"/>
        </p:nvSpPr>
        <p:spPr>
          <a:xfrm>
            <a:off x="5053263" y="4100202"/>
            <a:ext cx="1528512" cy="441513"/>
          </a:xfrm>
          <a:prstGeom prst="rect">
            <a:avLst/>
          </a:prstGeom>
        </p:spPr>
        <p:txBody>
          <a:bodyPr anchor="t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>
                <a:solidFill>
                  <a:schemeClr val="accent3"/>
                </a:solidFill>
              </a:rPr>
              <a:t>OUTCOMES</a:t>
            </a:r>
            <a:endParaRPr lang="en-US" sz="1800">
              <a:solidFill>
                <a:schemeClr val="accent3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B58C3E-8341-4073-947F-C1DFF5B03DBB}"/>
              </a:ext>
            </a:extLst>
          </p:cNvPr>
          <p:cNvCxnSpPr>
            <a:cxnSpLocks/>
          </p:cNvCxnSpPr>
          <p:nvPr userDrawn="1"/>
        </p:nvCxnSpPr>
        <p:spPr>
          <a:xfrm>
            <a:off x="6496050" y="4311681"/>
            <a:ext cx="5143751" cy="0"/>
          </a:xfrm>
          <a:prstGeom prst="line">
            <a:avLst/>
          </a:prstGeom>
          <a:ln w="1905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E7F8C-0ADD-4F70-AD26-5655F688D9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53263" y="2028203"/>
            <a:ext cx="6586538" cy="172021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Solutions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275B0E1-A4F2-430E-98FD-6A7ADC2B56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3263" y="4570591"/>
            <a:ext cx="6586538" cy="172021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Outcomes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CE20936-8FCF-4B6E-BF58-16066921F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434" y="5020749"/>
            <a:ext cx="3239711" cy="161102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Challenges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FE284B-4D17-40F8-AE1A-9CB8D9C95550}"/>
              </a:ext>
            </a:extLst>
          </p:cNvPr>
          <p:cNvSpPr txBox="1">
            <a:spLocks/>
          </p:cNvSpPr>
          <p:nvPr userDrawn="1"/>
        </p:nvSpPr>
        <p:spPr>
          <a:xfrm>
            <a:off x="556434" y="2384836"/>
            <a:ext cx="3558366" cy="386305"/>
          </a:xfrm>
          <a:prstGeom prst="rect">
            <a:avLst/>
          </a:prstGeom>
        </p:spPr>
        <p:txBody>
          <a:bodyPr lIns="0" anchor="t"/>
          <a:lstStyle>
            <a:lvl1pPr marL="304518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8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3"/>
              </a:buClr>
              <a:buNone/>
            </a:pPr>
            <a:r>
              <a:rPr lang="en-US" sz="2000">
                <a:solidFill>
                  <a:schemeClr val="accent3"/>
                </a:solidFill>
              </a:rPr>
              <a:t>WHY?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4AFF61B-B7F4-4606-AEB2-05B6F94A90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6434" y="2863870"/>
            <a:ext cx="3239711" cy="158215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Why</a:t>
            </a:r>
          </a:p>
        </p:txBody>
      </p:sp>
    </p:spTree>
    <p:extLst>
      <p:ext uri="{BB962C8B-B14F-4D97-AF65-F5344CB8AC3E}">
        <p14:creationId xmlns:p14="http://schemas.microsoft.com/office/powerpoint/2010/main" val="302755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 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71E4BF78-DE74-7867-93F9-AAC439D92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17">
            <a:extLst>
              <a:ext uri="{FF2B5EF4-FFF2-40B4-BE49-F238E27FC236}">
                <a16:creationId xmlns:a16="http://schemas.microsoft.com/office/drawing/2014/main" id="{B8B72856-2BB1-6841-8249-73FF2FF568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E7F8C-0ADD-4F70-AD26-5655F688D9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11663" y="1732720"/>
            <a:ext cx="3501589" cy="2270681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Challenges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7DC364-428F-CCFF-AAE8-B20EF296B7C0}"/>
              </a:ext>
            </a:extLst>
          </p:cNvPr>
          <p:cNvSpPr/>
          <p:nvPr userDrawn="1"/>
        </p:nvSpPr>
        <p:spPr>
          <a:xfrm>
            <a:off x="0" y="0"/>
            <a:ext cx="419744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DBA98-E3BA-49E3-4821-1B7A18B4AC22}"/>
              </a:ext>
            </a:extLst>
          </p:cNvPr>
          <p:cNvSpPr txBox="1"/>
          <p:nvPr userDrawn="1"/>
        </p:nvSpPr>
        <p:spPr>
          <a:xfrm>
            <a:off x="91891" y="369823"/>
            <a:ext cx="9597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1218067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itchFamily="2" charset="0"/>
                <a:ea typeface="+mn-ea"/>
                <a:cs typeface="Arial" charset="0"/>
              </a:rPr>
              <a:t>SUCCESS STORY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AF7AC3-BB0D-DBD8-D7C6-365572E95B67}"/>
              </a:ext>
            </a:extLst>
          </p:cNvPr>
          <p:cNvCxnSpPr>
            <a:cxnSpLocks/>
          </p:cNvCxnSpPr>
          <p:nvPr userDrawn="1"/>
        </p:nvCxnSpPr>
        <p:spPr>
          <a:xfrm>
            <a:off x="818270" y="369823"/>
            <a:ext cx="0" cy="43088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8ED530E-B27F-8A06-5695-1A576C3D98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51598" y="365125"/>
            <a:ext cx="2130513" cy="430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Client Logo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28783A-5858-5FC8-900E-A5C0085A21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0189" y="1333676"/>
            <a:ext cx="3376248" cy="3079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Client Tagline or Fun Fact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6B6DFCC-EAD3-90B4-5982-ED52FCBC98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0188" y="2695529"/>
            <a:ext cx="914400" cy="3178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900"/>
            </a:lvl3pPr>
            <a:lvl4pPr marL="1371566" indent="0">
              <a:buNone/>
              <a:defRPr sz="800"/>
            </a:lvl4pPr>
            <a:lvl5pPr marL="1828755" indent="0">
              <a:buNone/>
              <a:defRPr sz="800"/>
            </a:lvl5pPr>
          </a:lstStyle>
          <a:p>
            <a:pPr lvl="0"/>
            <a:r>
              <a:rPr lang="en-US"/>
              <a:t># Metric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D72C4F41-FF07-3942-B0AB-3AC4B86F03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43949" y="2684694"/>
            <a:ext cx="914400" cy="3178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900"/>
            </a:lvl3pPr>
            <a:lvl4pPr marL="1371566" indent="0">
              <a:buNone/>
              <a:defRPr sz="800"/>
            </a:lvl4pPr>
            <a:lvl5pPr marL="1828755" indent="0">
              <a:buNone/>
              <a:defRPr sz="800"/>
            </a:lvl5pPr>
          </a:lstStyle>
          <a:p>
            <a:pPr lvl="0"/>
            <a:r>
              <a:rPr lang="en-US"/>
              <a:t># Metric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C19C4A9C-1938-5A2F-6E04-BED6CCC276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77710" y="2684694"/>
            <a:ext cx="914400" cy="3178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900"/>
            </a:lvl3pPr>
            <a:lvl4pPr marL="1371566" indent="0">
              <a:buNone/>
              <a:defRPr sz="800"/>
            </a:lvl4pPr>
            <a:lvl5pPr marL="1828755" indent="0">
              <a:buNone/>
              <a:defRPr sz="800"/>
            </a:lvl5pPr>
          </a:lstStyle>
          <a:p>
            <a:pPr lvl="0"/>
            <a:r>
              <a:rPr lang="en-US"/>
              <a:t># Metric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37A9A264-C72C-F806-A990-A5DD98DF6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0188" y="3024713"/>
            <a:ext cx="914400" cy="3178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900"/>
            </a:lvl3pPr>
            <a:lvl4pPr marL="1371566" indent="0">
              <a:buNone/>
              <a:defRPr sz="800"/>
            </a:lvl4pPr>
            <a:lvl5pPr marL="1828755" indent="0">
              <a:buNone/>
              <a:defRPr sz="800"/>
            </a:lvl5pPr>
          </a:lstStyle>
          <a:p>
            <a:pPr lvl="0"/>
            <a:r>
              <a:rPr lang="en-US"/>
              <a:t># METRIC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6FAF63F5-2258-400E-FFFE-59C26179C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949" y="3013878"/>
            <a:ext cx="914400" cy="3178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900"/>
            </a:lvl3pPr>
            <a:lvl4pPr marL="1371566" indent="0">
              <a:buNone/>
              <a:defRPr sz="800"/>
            </a:lvl4pPr>
            <a:lvl5pPr marL="1828755" indent="0">
              <a:buNone/>
              <a:defRPr sz="800"/>
            </a:lvl5pPr>
          </a:lstStyle>
          <a:p>
            <a:pPr lvl="0"/>
            <a:r>
              <a:rPr lang="en-US"/>
              <a:t># METRIC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E4510FF8-AB1C-1E7C-88D9-5E7B36A430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7710" y="3013878"/>
            <a:ext cx="914400" cy="3178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900"/>
            </a:lvl3pPr>
            <a:lvl4pPr marL="1371566" indent="0">
              <a:buNone/>
              <a:defRPr sz="800"/>
            </a:lvl4pPr>
            <a:lvl5pPr marL="1828755" indent="0">
              <a:buNone/>
              <a:defRPr sz="800"/>
            </a:lvl5pPr>
          </a:lstStyle>
          <a:p>
            <a:pPr lvl="0"/>
            <a:r>
              <a:rPr lang="en-US"/>
              <a:t># METRIC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13ABDD1D-B765-D86F-0878-C2B91535BB1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0189" y="3859379"/>
            <a:ext cx="3376248" cy="9032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Client information and overview.</a:t>
            </a:r>
          </a:p>
        </p:txBody>
      </p:sp>
      <p:sp>
        <p:nvSpPr>
          <p:cNvPr id="53" name="Rectangle: Rounded Corners 39">
            <a:extLst>
              <a:ext uri="{FF2B5EF4-FFF2-40B4-BE49-F238E27FC236}">
                <a16:creationId xmlns:a16="http://schemas.microsoft.com/office/drawing/2014/main" id="{45BE0D25-A7AD-D66F-7EC9-14F652BC6276}"/>
              </a:ext>
            </a:extLst>
          </p:cNvPr>
          <p:cNvSpPr/>
          <p:nvPr userDrawn="1"/>
        </p:nvSpPr>
        <p:spPr>
          <a:xfrm rot="10800000" flipV="1">
            <a:off x="410188" y="5134809"/>
            <a:ext cx="3376247" cy="1152406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56" name="Text Placeholder 44">
            <a:extLst>
              <a:ext uri="{FF2B5EF4-FFF2-40B4-BE49-F238E27FC236}">
                <a16:creationId xmlns:a16="http://schemas.microsoft.com/office/drawing/2014/main" id="{4D384D55-BB75-4C02-CBA1-38C7D07044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083" y="5259368"/>
            <a:ext cx="3118457" cy="9032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Practice or Offering Implemented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84AF96E-5A53-7B3E-ECA0-9E019AD2278D}"/>
              </a:ext>
            </a:extLst>
          </p:cNvPr>
          <p:cNvSpPr/>
          <p:nvPr userDrawn="1"/>
        </p:nvSpPr>
        <p:spPr>
          <a:xfrm>
            <a:off x="8164026" y="1333874"/>
            <a:ext cx="3501583" cy="28747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D3A65"/>
              </a:gs>
              <a:gs pos="98000">
                <a:srgbClr val="04559D"/>
              </a:gs>
            </a:gsLst>
            <a:lin ang="0" scaled="1"/>
          </a:gradFill>
          <a:ln w="7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300" normalizeH="0" baseline="0" noProof="0">
                <a:ln/>
                <a:solidFill>
                  <a:srgbClr val="FFFFFF"/>
                </a:solidFill>
                <a:effectLst/>
                <a:uLnTx/>
                <a:uFillTx/>
                <a:ea typeface="+mn-ea"/>
                <a:cs typeface="Poppins-Medium"/>
                <a:sym typeface="Poppins-Medium"/>
                <a:rtl val="0"/>
              </a:rPr>
              <a:t>SOLUTION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33F4449-F67C-BA46-50E3-0D0F90743A79}"/>
              </a:ext>
            </a:extLst>
          </p:cNvPr>
          <p:cNvSpPr/>
          <p:nvPr userDrawn="1"/>
        </p:nvSpPr>
        <p:spPr>
          <a:xfrm>
            <a:off x="4411689" y="1333874"/>
            <a:ext cx="3501589" cy="287473"/>
          </a:xfrm>
          <a:prstGeom prst="roundRect">
            <a:avLst>
              <a:gd name="adj" fmla="val 50000"/>
            </a:avLst>
          </a:prstGeom>
          <a:gradFill>
            <a:gsLst>
              <a:gs pos="1000">
                <a:srgbClr val="0391C9"/>
              </a:gs>
              <a:gs pos="100000">
                <a:srgbClr val="00ACF9"/>
              </a:gs>
            </a:gsLst>
            <a:lin ang="0" scaled="1"/>
          </a:gradFill>
          <a:ln w="7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spc="300">
                <a:ln/>
                <a:solidFill>
                  <a:srgbClr val="FFFFFF"/>
                </a:solidFill>
                <a:cs typeface="Poppins-Medium"/>
                <a:sym typeface="Poppins-Medium"/>
                <a:rtl val="0"/>
              </a:rPr>
              <a:t>BUSINESS CHALLENGE</a:t>
            </a:r>
            <a:endParaRPr kumimoji="0" lang="en-US" sz="1050" b="0" i="0" u="none" strike="noStrike" kern="1200" cap="none" spc="300" normalizeH="0" baseline="0" noProof="0">
              <a:ln/>
              <a:solidFill>
                <a:srgbClr val="FFFFFF"/>
              </a:solidFill>
              <a:effectLst/>
              <a:uLnTx/>
              <a:uFillTx/>
              <a:ea typeface="+mn-ea"/>
              <a:cs typeface="Poppins-Medium"/>
              <a:sym typeface="Poppins-Medium"/>
              <a:rtl val="0"/>
            </a:endParaRP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6CEA9A7B-7782-C206-0BBB-D7693C881AC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4026" y="1732720"/>
            <a:ext cx="3501589" cy="2270681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Solutions</a:t>
            </a:r>
          </a:p>
        </p:txBody>
      </p:sp>
      <p:sp>
        <p:nvSpPr>
          <p:cNvPr id="65" name="Text Placeholder 61">
            <a:extLst>
              <a:ext uri="{FF2B5EF4-FFF2-40B4-BE49-F238E27FC236}">
                <a16:creationId xmlns:a16="http://schemas.microsoft.com/office/drawing/2014/main" id="{1E28E857-88C6-730B-48D7-45B4752BCB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30768" y="365125"/>
            <a:ext cx="7209033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SUCCESS STORY TITLE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4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High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3CEA8D-D917-8441-A2CF-F8C1A4C1A9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4599"/>
            <a:ext cx="12192000" cy="6902604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B8A469-62A7-4E45-A552-2F2584C24A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71153" y="-44604"/>
            <a:ext cx="7400144" cy="7160389"/>
          </a:xfrm>
          <a:custGeom>
            <a:avLst/>
            <a:gdLst>
              <a:gd name="connsiteX0" fmla="*/ 0 w 5550108"/>
              <a:gd name="connsiteY0" fmla="*/ 0 h 5375265"/>
              <a:gd name="connsiteX1" fmla="*/ 5550108 w 5550108"/>
              <a:gd name="connsiteY1" fmla="*/ 0 h 5375265"/>
              <a:gd name="connsiteX2" fmla="*/ 5550108 w 5550108"/>
              <a:gd name="connsiteY2" fmla="*/ 5375265 h 5375265"/>
              <a:gd name="connsiteX3" fmla="*/ 5320710 w 5550108"/>
              <a:gd name="connsiteY3" fmla="*/ 5349294 h 5375265"/>
              <a:gd name="connsiteX4" fmla="*/ 27841 w 5550108"/>
              <a:gd name="connsiteY4" fmla="*/ 215546 h 537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0108" h="5375265">
                <a:moveTo>
                  <a:pt x="0" y="0"/>
                </a:moveTo>
                <a:lnTo>
                  <a:pt x="5550108" y="0"/>
                </a:lnTo>
                <a:lnTo>
                  <a:pt x="5550108" y="5375265"/>
                </a:lnTo>
                <a:lnTo>
                  <a:pt x="5320710" y="5349294"/>
                </a:lnTo>
                <a:cubicBezTo>
                  <a:pt x="2600407" y="4979086"/>
                  <a:pt x="441638" y="2879758"/>
                  <a:pt x="27841" y="215546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9A0C479-AEA5-3E48-B23F-878CF619B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4203032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0812E39-4317-514B-B5A8-F1437B444D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2106557"/>
            <a:ext cx="4203032" cy="4064164"/>
          </a:xfrm>
          <a:prstGeom prst="rect">
            <a:avLst/>
          </a:prstGeom>
        </p:spPr>
        <p:txBody>
          <a:bodyPr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1pPr>
            <a:lvl2pPr marL="609037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2pPr>
            <a:lvl3pPr marL="913554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3B0A51F7-C997-764D-897D-C203402535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8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" y="5"/>
            <a:ext cx="714103" cy="13572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6806D1A-F2D7-034F-B350-7521661DF76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3829015"/>
            <a:ext cx="304800" cy="609036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228600 h 457200"/>
              <a:gd name="connsiteX2" fmla="*/ 0 w 228600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457200">
                <a:moveTo>
                  <a:pt x="0" y="0"/>
                </a:moveTo>
                <a:cubicBezTo>
                  <a:pt x="126252" y="0"/>
                  <a:pt x="228600" y="102348"/>
                  <a:pt x="228600" y="228600"/>
                </a:cubicBezTo>
                <a:cubicBezTo>
                  <a:pt x="228600" y="354852"/>
                  <a:pt x="126252" y="457200"/>
                  <a:pt x="0" y="45720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76DF95-C11A-5945-A3B6-F3FB23B08F28}"/>
              </a:ext>
            </a:extLst>
          </p:cNvPr>
          <p:cNvSpPr/>
          <p:nvPr userDrawn="1"/>
        </p:nvSpPr>
        <p:spPr>
          <a:xfrm>
            <a:off x="0" y="3776811"/>
            <a:ext cx="487680" cy="13224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B62661-39A1-D441-8971-4E6BCE21A1E1}"/>
              </a:ext>
            </a:extLst>
          </p:cNvPr>
          <p:cNvSpPr/>
          <p:nvPr userDrawn="1"/>
        </p:nvSpPr>
        <p:spPr>
          <a:xfrm>
            <a:off x="80513" y="6262733"/>
            <a:ext cx="1345720" cy="592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53607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6693801-9A04-4CD5-AAD4-0E405B1F4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7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387702E2-D651-8C46-9CD4-61AD952506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Middl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E0EF66B-A3FE-4342-AA68-E5D749B9E7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 algn="l" defTabSz="913554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en-US" sz="2797" b="0" i="0" kern="1200" dirty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4D7C9129-3331-0849-A36E-9C123D9884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4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6736" y="1709738"/>
            <a:ext cx="9143999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6000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3781" y="4849404"/>
            <a:ext cx="9136954" cy="9335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="0" i="0" baseline="0">
                <a:solidFill>
                  <a:schemeClr val="bg1">
                    <a:lumMod val="85000"/>
                  </a:schemeClr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456771" indent="0">
              <a:buNone/>
              <a:defRPr/>
            </a:lvl2pPr>
            <a:lvl3pPr marL="913554" indent="0">
              <a:buNone/>
              <a:defRPr/>
            </a:lvl3pPr>
            <a:lvl4pPr marL="1370326" indent="0">
              <a:buNone/>
              <a:defRPr/>
            </a:lvl4pPr>
            <a:lvl5pPr marL="1827104" indent="0">
              <a:buNone/>
              <a:defRPr/>
            </a:lvl5pPr>
          </a:lstStyle>
          <a:p>
            <a:pPr lvl="0"/>
            <a:r>
              <a:rPr lang="en-US" dirty="0"/>
              <a:t>Transition Subtitle</a:t>
            </a:r>
          </a:p>
        </p:txBody>
      </p:sp>
      <p:pic>
        <p:nvPicPr>
          <p:cNvPr id="2" name="Picture 17">
            <a:extLst>
              <a:ext uri="{FF2B5EF4-FFF2-40B4-BE49-F238E27FC236}">
                <a16:creationId xmlns:a16="http://schemas.microsoft.com/office/drawing/2014/main" id="{ACC2A5D8-7445-467E-F007-708FFE5996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89653" y="6358621"/>
            <a:ext cx="705993" cy="143459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BBC10E4-5C3A-FCF5-12FA-E51E1BA6A7A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26690" y="4206255"/>
            <a:ext cx="317424" cy="71244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E8775B9-6122-2287-04F3-E3A3158123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70214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R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58C40-80A2-4A37-9037-9DDDD19D4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20A2070A-2FCD-1440-993E-F2290A47C4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6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ttom Lef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6BF99DA-8CBB-40A1-9B27-7CAE22E29C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0F4ED331-F091-DD47-94BD-16A40BFE87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0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D3EFAA9-A967-42CF-9D71-3FB134FD9C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A7F03317-262A-5F4D-9A0B-6A720A6661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0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F9B5CB74-0ADA-4290-81CE-4323A34553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4B0BBE4A-4F47-3A43-A4FC-9EAF12D135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AB0F2B6-427B-4D22-99FD-62999335CD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1CFB6311-1B47-7740-BEC1-6FED15BBC3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6571A12-4F6B-4180-9FC1-95512C90F3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BCA6C4CB-B766-0141-9849-D5AD4123BA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0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 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E2EF949-C4A7-4B65-9B3C-B573500E55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E674244D-14EC-E843-9491-34E27D9C44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Background pattern&#10;&#10;Description automatically generated">
            <a:extLst>
              <a:ext uri="{FF2B5EF4-FFF2-40B4-BE49-F238E27FC236}">
                <a16:creationId xmlns:a16="http://schemas.microsoft.com/office/drawing/2014/main" id="{422A4F9A-29F8-444C-8506-A03F768D37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9149" y="2651156"/>
            <a:ext cx="6187705" cy="155568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2132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To be used for quotes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1EE464A8-B410-4079-881C-E1B3DC5C52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89149" y="4499876"/>
            <a:ext cx="6187705" cy="488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1599" b="0" i="0">
                <a:solidFill>
                  <a:schemeClr val="accent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799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CFAE277-E163-4C2C-98E2-C83B343E5E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2497" y="1825688"/>
            <a:ext cx="657515" cy="532440"/>
          </a:xfrm>
          <a:prstGeom prst="rect">
            <a:avLst/>
          </a:prstGeom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709225B1-F3A6-1640-AA52-2F78EC1C76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5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6D792C8-4156-48FE-B648-35B8FE551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BFDC1B1-7A0F-464B-B594-25C079AFA8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22340" y="1677710"/>
            <a:ext cx="4020568" cy="40196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3729" b="1"/>
            </a:lvl1pPr>
          </a:lstStyle>
          <a:p>
            <a:r>
              <a:rPr lang="en-US"/>
              <a:t>Logo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4C9A4466-101F-1647-8489-11B888F415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 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22460FE3-A0E4-433B-8A79-2DD83A27E4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16B6FA-ABAB-4803-A3CA-95F77D08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3870"/>
            <a:ext cx="10972800" cy="6734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729"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8A9CF58-E324-44BB-8116-F68389A78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512895"/>
            <a:ext cx="10972800" cy="4657829"/>
          </a:xfrm>
          <a:prstGeom prst="rect">
            <a:avLst/>
          </a:prstGeom>
        </p:spPr>
        <p:txBody>
          <a:bodyPr anchor="t"/>
          <a:lstStyle>
            <a:lvl1pPr marL="304518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1pPr>
            <a:lvl2pPr marL="761296" indent="-304518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2pPr>
            <a:lvl3pPr marL="1220188" indent="-306634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+mj-lt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97D5C9-5808-4686-BA37-EF572DA118E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99287" y="1157303"/>
            <a:ext cx="4876800" cy="48722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Picture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B8B72856-2BB1-6841-8249-73FF2FF568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98201" y="6429741"/>
            <a:ext cx="832887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3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9.xml"/><Relationship Id="rId18" Type="http://schemas.openxmlformats.org/officeDocument/2006/relationships/slideLayout" Target="../slideLayouts/slideLayout244.xml"/><Relationship Id="rId26" Type="http://schemas.openxmlformats.org/officeDocument/2006/relationships/slideLayout" Target="../slideLayouts/slideLayout252.xml"/><Relationship Id="rId39" Type="http://schemas.openxmlformats.org/officeDocument/2006/relationships/slideLayout" Target="../slideLayouts/slideLayout265.xml"/><Relationship Id="rId21" Type="http://schemas.openxmlformats.org/officeDocument/2006/relationships/slideLayout" Target="../slideLayouts/slideLayout247.xml"/><Relationship Id="rId34" Type="http://schemas.openxmlformats.org/officeDocument/2006/relationships/slideLayout" Target="../slideLayouts/slideLayout260.xml"/><Relationship Id="rId42" Type="http://schemas.openxmlformats.org/officeDocument/2006/relationships/slideLayout" Target="../slideLayouts/slideLayout268.xml"/><Relationship Id="rId47" Type="http://schemas.openxmlformats.org/officeDocument/2006/relationships/slideLayout" Target="../slideLayouts/slideLayout273.xml"/><Relationship Id="rId50" Type="http://schemas.openxmlformats.org/officeDocument/2006/relationships/slideLayout" Target="../slideLayouts/slideLayout276.xml"/><Relationship Id="rId55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33.xml"/><Relationship Id="rId2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42.xml"/><Relationship Id="rId29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37.xml"/><Relationship Id="rId24" Type="http://schemas.openxmlformats.org/officeDocument/2006/relationships/slideLayout" Target="../slideLayouts/slideLayout250.xml"/><Relationship Id="rId32" Type="http://schemas.openxmlformats.org/officeDocument/2006/relationships/slideLayout" Target="../slideLayouts/slideLayout258.xml"/><Relationship Id="rId37" Type="http://schemas.openxmlformats.org/officeDocument/2006/relationships/slideLayout" Target="../slideLayouts/slideLayout263.xml"/><Relationship Id="rId40" Type="http://schemas.openxmlformats.org/officeDocument/2006/relationships/slideLayout" Target="../slideLayouts/slideLayout266.xml"/><Relationship Id="rId45" Type="http://schemas.openxmlformats.org/officeDocument/2006/relationships/slideLayout" Target="../slideLayouts/slideLayout271.xml"/><Relationship Id="rId53" Type="http://schemas.openxmlformats.org/officeDocument/2006/relationships/slideLayout" Target="../slideLayouts/slideLayout279.xml"/><Relationship Id="rId58" Type="http://schemas.openxmlformats.org/officeDocument/2006/relationships/image" Target="../media/image59.svg"/><Relationship Id="rId5" Type="http://schemas.openxmlformats.org/officeDocument/2006/relationships/slideLayout" Target="../slideLayouts/slideLayout231.xml"/><Relationship Id="rId19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Relationship Id="rId14" Type="http://schemas.openxmlformats.org/officeDocument/2006/relationships/slideLayout" Target="../slideLayouts/slideLayout240.xml"/><Relationship Id="rId22" Type="http://schemas.openxmlformats.org/officeDocument/2006/relationships/slideLayout" Target="../slideLayouts/slideLayout248.xml"/><Relationship Id="rId27" Type="http://schemas.openxmlformats.org/officeDocument/2006/relationships/slideLayout" Target="../slideLayouts/slideLayout253.xml"/><Relationship Id="rId30" Type="http://schemas.openxmlformats.org/officeDocument/2006/relationships/slideLayout" Target="../slideLayouts/slideLayout256.xml"/><Relationship Id="rId35" Type="http://schemas.openxmlformats.org/officeDocument/2006/relationships/slideLayout" Target="../slideLayouts/slideLayout261.xml"/><Relationship Id="rId43" Type="http://schemas.openxmlformats.org/officeDocument/2006/relationships/slideLayout" Target="../slideLayouts/slideLayout269.xml"/><Relationship Id="rId48" Type="http://schemas.openxmlformats.org/officeDocument/2006/relationships/slideLayout" Target="../slideLayouts/slideLayout274.xml"/><Relationship Id="rId56" Type="http://schemas.openxmlformats.org/officeDocument/2006/relationships/theme" Target="../theme/theme10.xml"/><Relationship Id="rId8" Type="http://schemas.openxmlformats.org/officeDocument/2006/relationships/slideLayout" Target="../slideLayouts/slideLayout234.xml"/><Relationship Id="rId51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29.xml"/><Relationship Id="rId12" Type="http://schemas.openxmlformats.org/officeDocument/2006/relationships/slideLayout" Target="../slideLayouts/slideLayout238.xml"/><Relationship Id="rId17" Type="http://schemas.openxmlformats.org/officeDocument/2006/relationships/slideLayout" Target="../slideLayouts/slideLayout243.xml"/><Relationship Id="rId25" Type="http://schemas.openxmlformats.org/officeDocument/2006/relationships/slideLayout" Target="../slideLayouts/slideLayout251.xml"/><Relationship Id="rId33" Type="http://schemas.openxmlformats.org/officeDocument/2006/relationships/slideLayout" Target="../slideLayouts/slideLayout259.xml"/><Relationship Id="rId38" Type="http://schemas.openxmlformats.org/officeDocument/2006/relationships/slideLayout" Target="../slideLayouts/slideLayout264.xml"/><Relationship Id="rId46" Type="http://schemas.openxmlformats.org/officeDocument/2006/relationships/slideLayout" Target="../slideLayouts/slideLayout272.xml"/><Relationship Id="rId20" Type="http://schemas.openxmlformats.org/officeDocument/2006/relationships/slideLayout" Target="../slideLayouts/slideLayout246.xml"/><Relationship Id="rId41" Type="http://schemas.openxmlformats.org/officeDocument/2006/relationships/slideLayout" Target="../slideLayouts/slideLayout267.xml"/><Relationship Id="rId54" Type="http://schemas.openxmlformats.org/officeDocument/2006/relationships/slideLayout" Target="../slideLayouts/slideLayout280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5" Type="http://schemas.openxmlformats.org/officeDocument/2006/relationships/slideLayout" Target="../slideLayouts/slideLayout241.xml"/><Relationship Id="rId23" Type="http://schemas.openxmlformats.org/officeDocument/2006/relationships/slideLayout" Target="../slideLayouts/slideLayout249.xml"/><Relationship Id="rId28" Type="http://schemas.openxmlformats.org/officeDocument/2006/relationships/slideLayout" Target="../slideLayouts/slideLayout254.xml"/><Relationship Id="rId36" Type="http://schemas.openxmlformats.org/officeDocument/2006/relationships/slideLayout" Target="../slideLayouts/slideLayout262.xml"/><Relationship Id="rId49" Type="http://schemas.openxmlformats.org/officeDocument/2006/relationships/slideLayout" Target="../slideLayouts/slideLayout275.xml"/><Relationship Id="rId57" Type="http://schemas.openxmlformats.org/officeDocument/2006/relationships/image" Target="../media/image58.png"/><Relationship Id="rId10" Type="http://schemas.openxmlformats.org/officeDocument/2006/relationships/slideLayout" Target="../slideLayouts/slideLayout236.xml"/><Relationship Id="rId31" Type="http://schemas.openxmlformats.org/officeDocument/2006/relationships/slideLayout" Target="../slideLayouts/slideLayout257.xml"/><Relationship Id="rId44" Type="http://schemas.openxmlformats.org/officeDocument/2006/relationships/slideLayout" Target="../slideLayouts/slideLayout270.xml"/><Relationship Id="rId52" Type="http://schemas.openxmlformats.org/officeDocument/2006/relationships/slideLayout" Target="../slideLayouts/slideLayout27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9.xml"/><Relationship Id="rId13" Type="http://schemas.openxmlformats.org/officeDocument/2006/relationships/slideLayout" Target="../slideLayouts/slideLayout294.xml"/><Relationship Id="rId18" Type="http://schemas.openxmlformats.org/officeDocument/2006/relationships/slideLayout" Target="../slideLayouts/slideLayout299.xml"/><Relationship Id="rId3" Type="http://schemas.openxmlformats.org/officeDocument/2006/relationships/slideLayout" Target="../slideLayouts/slideLayout284.xml"/><Relationship Id="rId21" Type="http://schemas.openxmlformats.org/officeDocument/2006/relationships/image" Target="../media/image58.png"/><Relationship Id="rId7" Type="http://schemas.openxmlformats.org/officeDocument/2006/relationships/slideLayout" Target="../slideLayouts/slideLayout288.xml"/><Relationship Id="rId12" Type="http://schemas.openxmlformats.org/officeDocument/2006/relationships/slideLayout" Target="../slideLayouts/slideLayout293.xml"/><Relationship Id="rId17" Type="http://schemas.openxmlformats.org/officeDocument/2006/relationships/slideLayout" Target="../slideLayouts/slideLayout298.xml"/><Relationship Id="rId2" Type="http://schemas.openxmlformats.org/officeDocument/2006/relationships/slideLayout" Target="../slideLayouts/slideLayout283.xml"/><Relationship Id="rId16" Type="http://schemas.openxmlformats.org/officeDocument/2006/relationships/slideLayout" Target="../slideLayouts/slideLayout297.xml"/><Relationship Id="rId20" Type="http://schemas.openxmlformats.org/officeDocument/2006/relationships/theme" Target="../theme/theme11.xml"/><Relationship Id="rId1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7.xml"/><Relationship Id="rId11" Type="http://schemas.openxmlformats.org/officeDocument/2006/relationships/slideLayout" Target="../slideLayouts/slideLayout292.xml"/><Relationship Id="rId5" Type="http://schemas.openxmlformats.org/officeDocument/2006/relationships/slideLayout" Target="../slideLayouts/slideLayout286.xml"/><Relationship Id="rId15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291.xml"/><Relationship Id="rId19" Type="http://schemas.openxmlformats.org/officeDocument/2006/relationships/slideLayout" Target="../slideLayouts/slideLayout300.xml"/><Relationship Id="rId4" Type="http://schemas.openxmlformats.org/officeDocument/2006/relationships/slideLayout" Target="../slideLayouts/slideLayout285.xml"/><Relationship Id="rId9" Type="http://schemas.openxmlformats.org/officeDocument/2006/relationships/slideLayout" Target="../slideLayouts/slideLayout290.xml"/><Relationship Id="rId14" Type="http://schemas.openxmlformats.org/officeDocument/2006/relationships/slideLayout" Target="../slideLayouts/slideLayout295.xml"/><Relationship Id="rId22" Type="http://schemas.openxmlformats.org/officeDocument/2006/relationships/image" Target="../media/image59.sv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8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303.xml"/><Relationship Id="rId7" Type="http://schemas.openxmlformats.org/officeDocument/2006/relationships/slideLayout" Target="../slideLayouts/slideLayout307.xml"/><Relationship Id="rId12" Type="http://schemas.openxmlformats.org/officeDocument/2006/relationships/slideLayout" Target="../slideLayouts/slideLayout312.xml"/><Relationship Id="rId2" Type="http://schemas.openxmlformats.org/officeDocument/2006/relationships/slideLayout" Target="../slideLayouts/slideLayout302.xml"/><Relationship Id="rId1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0.xml"/><Relationship Id="rId3" Type="http://schemas.openxmlformats.org/officeDocument/2006/relationships/slideLayout" Target="../slideLayouts/slideLayout315.xml"/><Relationship Id="rId7" Type="http://schemas.openxmlformats.org/officeDocument/2006/relationships/slideLayout" Target="../slideLayouts/slideLayout319.xml"/><Relationship Id="rId2" Type="http://schemas.openxmlformats.org/officeDocument/2006/relationships/slideLayout" Target="../slideLayouts/slideLayout314.xml"/><Relationship Id="rId1" Type="http://schemas.openxmlformats.org/officeDocument/2006/relationships/slideLayout" Target="../slideLayouts/slideLayout313.xml"/><Relationship Id="rId6" Type="http://schemas.openxmlformats.org/officeDocument/2006/relationships/slideLayout" Target="../slideLayouts/slideLayout318.xml"/><Relationship Id="rId5" Type="http://schemas.openxmlformats.org/officeDocument/2006/relationships/slideLayout" Target="../slideLayouts/slideLayout317.xml"/><Relationship Id="rId4" Type="http://schemas.openxmlformats.org/officeDocument/2006/relationships/slideLayout" Target="../slideLayouts/slideLayout316.xml"/><Relationship Id="rId9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8.xml"/><Relationship Id="rId13" Type="http://schemas.openxmlformats.org/officeDocument/2006/relationships/slideLayout" Target="../slideLayouts/slideLayout333.xml"/><Relationship Id="rId18" Type="http://schemas.openxmlformats.org/officeDocument/2006/relationships/image" Target="../media/image59.svg"/><Relationship Id="rId3" Type="http://schemas.openxmlformats.org/officeDocument/2006/relationships/slideLayout" Target="../slideLayouts/slideLayout323.xml"/><Relationship Id="rId7" Type="http://schemas.openxmlformats.org/officeDocument/2006/relationships/slideLayout" Target="../slideLayouts/slideLayout327.xml"/><Relationship Id="rId12" Type="http://schemas.openxmlformats.org/officeDocument/2006/relationships/slideLayout" Target="../slideLayouts/slideLayout332.xml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322.xml"/><Relationship Id="rId16" Type="http://schemas.openxmlformats.org/officeDocument/2006/relationships/theme" Target="../theme/theme14.xml"/><Relationship Id="rId1" Type="http://schemas.openxmlformats.org/officeDocument/2006/relationships/slideLayout" Target="../slideLayouts/slideLayout321.xml"/><Relationship Id="rId6" Type="http://schemas.openxmlformats.org/officeDocument/2006/relationships/slideLayout" Target="../slideLayouts/slideLayout326.xml"/><Relationship Id="rId11" Type="http://schemas.openxmlformats.org/officeDocument/2006/relationships/slideLayout" Target="../slideLayouts/slideLayout331.xml"/><Relationship Id="rId5" Type="http://schemas.openxmlformats.org/officeDocument/2006/relationships/slideLayout" Target="../slideLayouts/slideLayout325.xml"/><Relationship Id="rId15" Type="http://schemas.openxmlformats.org/officeDocument/2006/relationships/slideLayout" Target="../slideLayouts/slideLayout335.xml"/><Relationship Id="rId10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324.xml"/><Relationship Id="rId9" Type="http://schemas.openxmlformats.org/officeDocument/2006/relationships/slideLayout" Target="../slideLayouts/slideLayout329.xml"/><Relationship Id="rId14" Type="http://schemas.openxmlformats.org/officeDocument/2006/relationships/slideLayout" Target="../slideLayouts/slideLayout334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8.xml"/><Relationship Id="rId18" Type="http://schemas.openxmlformats.org/officeDocument/2006/relationships/slideLayout" Target="../slideLayouts/slideLayout353.xml"/><Relationship Id="rId26" Type="http://schemas.openxmlformats.org/officeDocument/2006/relationships/slideLayout" Target="../slideLayouts/slideLayout361.xml"/><Relationship Id="rId39" Type="http://schemas.openxmlformats.org/officeDocument/2006/relationships/slideLayout" Target="../slideLayouts/slideLayout374.xml"/><Relationship Id="rId21" Type="http://schemas.openxmlformats.org/officeDocument/2006/relationships/slideLayout" Target="../slideLayouts/slideLayout356.xml"/><Relationship Id="rId34" Type="http://schemas.openxmlformats.org/officeDocument/2006/relationships/slideLayout" Target="../slideLayouts/slideLayout369.xml"/><Relationship Id="rId42" Type="http://schemas.openxmlformats.org/officeDocument/2006/relationships/slideLayout" Target="../slideLayouts/slideLayout377.xml"/><Relationship Id="rId47" Type="http://schemas.openxmlformats.org/officeDocument/2006/relationships/slideLayout" Target="../slideLayouts/slideLayout382.xml"/><Relationship Id="rId50" Type="http://schemas.openxmlformats.org/officeDocument/2006/relationships/image" Target="../media/image74.bin"/><Relationship Id="rId7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37.xml"/><Relationship Id="rId16" Type="http://schemas.openxmlformats.org/officeDocument/2006/relationships/slideLayout" Target="../slideLayouts/slideLayout351.xml"/><Relationship Id="rId29" Type="http://schemas.openxmlformats.org/officeDocument/2006/relationships/slideLayout" Target="../slideLayouts/slideLayout364.xml"/><Relationship Id="rId11" Type="http://schemas.openxmlformats.org/officeDocument/2006/relationships/slideLayout" Target="../slideLayouts/slideLayout346.xml"/><Relationship Id="rId24" Type="http://schemas.openxmlformats.org/officeDocument/2006/relationships/slideLayout" Target="../slideLayouts/slideLayout359.xml"/><Relationship Id="rId32" Type="http://schemas.openxmlformats.org/officeDocument/2006/relationships/slideLayout" Target="../slideLayouts/slideLayout367.xml"/><Relationship Id="rId37" Type="http://schemas.openxmlformats.org/officeDocument/2006/relationships/slideLayout" Target="../slideLayouts/slideLayout372.xml"/><Relationship Id="rId40" Type="http://schemas.openxmlformats.org/officeDocument/2006/relationships/slideLayout" Target="../slideLayouts/slideLayout375.xml"/><Relationship Id="rId45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40.xml"/><Relationship Id="rId15" Type="http://schemas.openxmlformats.org/officeDocument/2006/relationships/slideLayout" Target="../slideLayouts/slideLayout350.xml"/><Relationship Id="rId23" Type="http://schemas.openxmlformats.org/officeDocument/2006/relationships/slideLayout" Target="../slideLayouts/slideLayout358.xml"/><Relationship Id="rId28" Type="http://schemas.openxmlformats.org/officeDocument/2006/relationships/slideLayout" Target="../slideLayouts/slideLayout363.xml"/><Relationship Id="rId36" Type="http://schemas.openxmlformats.org/officeDocument/2006/relationships/slideLayout" Target="../slideLayouts/slideLayout371.xml"/><Relationship Id="rId49" Type="http://schemas.openxmlformats.org/officeDocument/2006/relationships/theme" Target="../theme/theme15.xml"/><Relationship Id="rId10" Type="http://schemas.openxmlformats.org/officeDocument/2006/relationships/slideLayout" Target="../slideLayouts/slideLayout345.xml"/><Relationship Id="rId19" Type="http://schemas.openxmlformats.org/officeDocument/2006/relationships/slideLayout" Target="../slideLayouts/slideLayout354.xml"/><Relationship Id="rId31" Type="http://schemas.openxmlformats.org/officeDocument/2006/relationships/slideLayout" Target="../slideLayouts/slideLayout366.xml"/><Relationship Id="rId44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39.xml"/><Relationship Id="rId9" Type="http://schemas.openxmlformats.org/officeDocument/2006/relationships/slideLayout" Target="../slideLayouts/slideLayout344.xml"/><Relationship Id="rId14" Type="http://schemas.openxmlformats.org/officeDocument/2006/relationships/slideLayout" Target="../slideLayouts/slideLayout349.xml"/><Relationship Id="rId22" Type="http://schemas.openxmlformats.org/officeDocument/2006/relationships/slideLayout" Target="../slideLayouts/slideLayout357.xml"/><Relationship Id="rId27" Type="http://schemas.openxmlformats.org/officeDocument/2006/relationships/slideLayout" Target="../slideLayouts/slideLayout362.xml"/><Relationship Id="rId30" Type="http://schemas.openxmlformats.org/officeDocument/2006/relationships/slideLayout" Target="../slideLayouts/slideLayout365.xml"/><Relationship Id="rId35" Type="http://schemas.openxmlformats.org/officeDocument/2006/relationships/slideLayout" Target="../slideLayouts/slideLayout370.xml"/><Relationship Id="rId43" Type="http://schemas.openxmlformats.org/officeDocument/2006/relationships/slideLayout" Target="../slideLayouts/slideLayout378.xml"/><Relationship Id="rId48" Type="http://schemas.openxmlformats.org/officeDocument/2006/relationships/slideLayout" Target="../slideLayouts/slideLayout383.xml"/><Relationship Id="rId8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38.xml"/><Relationship Id="rId12" Type="http://schemas.openxmlformats.org/officeDocument/2006/relationships/slideLayout" Target="../slideLayouts/slideLayout347.xml"/><Relationship Id="rId17" Type="http://schemas.openxmlformats.org/officeDocument/2006/relationships/slideLayout" Target="../slideLayouts/slideLayout352.xml"/><Relationship Id="rId25" Type="http://schemas.openxmlformats.org/officeDocument/2006/relationships/slideLayout" Target="../slideLayouts/slideLayout360.xml"/><Relationship Id="rId33" Type="http://schemas.openxmlformats.org/officeDocument/2006/relationships/slideLayout" Target="../slideLayouts/slideLayout368.xml"/><Relationship Id="rId38" Type="http://schemas.openxmlformats.org/officeDocument/2006/relationships/slideLayout" Target="../slideLayouts/slideLayout373.xml"/><Relationship Id="rId46" Type="http://schemas.openxmlformats.org/officeDocument/2006/relationships/slideLayout" Target="../slideLayouts/slideLayout381.xml"/><Relationship Id="rId20" Type="http://schemas.openxmlformats.org/officeDocument/2006/relationships/slideLayout" Target="../slideLayouts/slideLayout355.xml"/><Relationship Id="rId41" Type="http://schemas.openxmlformats.org/officeDocument/2006/relationships/slideLayout" Target="../slideLayouts/slideLayout376.xml"/><Relationship Id="rId1" Type="http://schemas.openxmlformats.org/officeDocument/2006/relationships/slideLayout" Target="../slideLayouts/slideLayout336.xml"/><Relationship Id="rId6" Type="http://schemas.openxmlformats.org/officeDocument/2006/relationships/slideLayout" Target="../slideLayouts/slideLayout341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1.xml"/><Relationship Id="rId13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86.xml"/><Relationship Id="rId7" Type="http://schemas.openxmlformats.org/officeDocument/2006/relationships/slideLayout" Target="../slideLayouts/slideLayout390.xml"/><Relationship Id="rId12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85.xml"/><Relationship Id="rId16" Type="http://schemas.openxmlformats.org/officeDocument/2006/relationships/theme" Target="../theme/theme16.xml"/><Relationship Id="rId1" Type="http://schemas.openxmlformats.org/officeDocument/2006/relationships/slideLayout" Target="../slideLayouts/slideLayout384.xml"/><Relationship Id="rId6" Type="http://schemas.openxmlformats.org/officeDocument/2006/relationships/slideLayout" Target="../slideLayouts/slideLayout389.xml"/><Relationship Id="rId11" Type="http://schemas.openxmlformats.org/officeDocument/2006/relationships/slideLayout" Target="../slideLayouts/slideLayout394.xml"/><Relationship Id="rId5" Type="http://schemas.openxmlformats.org/officeDocument/2006/relationships/slideLayout" Target="../slideLayouts/slideLayout388.xml"/><Relationship Id="rId15" Type="http://schemas.openxmlformats.org/officeDocument/2006/relationships/slideLayout" Target="../slideLayouts/slideLayout398.xml"/><Relationship Id="rId10" Type="http://schemas.openxmlformats.org/officeDocument/2006/relationships/slideLayout" Target="../slideLayouts/slideLayout393.xml"/><Relationship Id="rId4" Type="http://schemas.openxmlformats.org/officeDocument/2006/relationships/slideLayout" Target="../slideLayouts/slideLayout387.xml"/><Relationship Id="rId9" Type="http://schemas.openxmlformats.org/officeDocument/2006/relationships/slideLayout" Target="../slideLayouts/slideLayout392.xml"/><Relationship Id="rId14" Type="http://schemas.openxmlformats.org/officeDocument/2006/relationships/slideLayout" Target="../slideLayouts/slideLayout397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1.xml"/><Relationship Id="rId18" Type="http://schemas.openxmlformats.org/officeDocument/2006/relationships/slideLayout" Target="../slideLayouts/slideLayout416.xml"/><Relationship Id="rId26" Type="http://schemas.openxmlformats.org/officeDocument/2006/relationships/slideLayout" Target="../slideLayouts/slideLayout424.xml"/><Relationship Id="rId3" Type="http://schemas.openxmlformats.org/officeDocument/2006/relationships/slideLayout" Target="../slideLayouts/slideLayout401.xml"/><Relationship Id="rId21" Type="http://schemas.openxmlformats.org/officeDocument/2006/relationships/slideLayout" Target="../slideLayouts/slideLayout419.xml"/><Relationship Id="rId34" Type="http://schemas.openxmlformats.org/officeDocument/2006/relationships/theme" Target="../theme/theme17.xml"/><Relationship Id="rId7" Type="http://schemas.openxmlformats.org/officeDocument/2006/relationships/slideLayout" Target="../slideLayouts/slideLayout405.xml"/><Relationship Id="rId12" Type="http://schemas.openxmlformats.org/officeDocument/2006/relationships/slideLayout" Target="../slideLayouts/slideLayout410.xml"/><Relationship Id="rId17" Type="http://schemas.openxmlformats.org/officeDocument/2006/relationships/slideLayout" Target="../slideLayouts/slideLayout415.xml"/><Relationship Id="rId25" Type="http://schemas.openxmlformats.org/officeDocument/2006/relationships/slideLayout" Target="../slideLayouts/slideLayout423.xml"/><Relationship Id="rId33" Type="http://schemas.openxmlformats.org/officeDocument/2006/relationships/slideLayout" Target="../slideLayouts/slideLayout431.xml"/><Relationship Id="rId2" Type="http://schemas.openxmlformats.org/officeDocument/2006/relationships/slideLayout" Target="../slideLayouts/slideLayout400.xml"/><Relationship Id="rId16" Type="http://schemas.openxmlformats.org/officeDocument/2006/relationships/slideLayout" Target="../slideLayouts/slideLayout414.xml"/><Relationship Id="rId20" Type="http://schemas.openxmlformats.org/officeDocument/2006/relationships/slideLayout" Target="../slideLayouts/slideLayout418.xml"/><Relationship Id="rId29" Type="http://schemas.openxmlformats.org/officeDocument/2006/relationships/slideLayout" Target="../slideLayouts/slideLayout427.xml"/><Relationship Id="rId1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4.xml"/><Relationship Id="rId11" Type="http://schemas.openxmlformats.org/officeDocument/2006/relationships/slideLayout" Target="../slideLayouts/slideLayout409.xml"/><Relationship Id="rId24" Type="http://schemas.openxmlformats.org/officeDocument/2006/relationships/slideLayout" Target="../slideLayouts/slideLayout422.xml"/><Relationship Id="rId32" Type="http://schemas.openxmlformats.org/officeDocument/2006/relationships/slideLayout" Target="../slideLayouts/slideLayout430.xml"/><Relationship Id="rId5" Type="http://schemas.openxmlformats.org/officeDocument/2006/relationships/slideLayout" Target="../slideLayouts/slideLayout403.xml"/><Relationship Id="rId15" Type="http://schemas.openxmlformats.org/officeDocument/2006/relationships/slideLayout" Target="../slideLayouts/slideLayout413.xml"/><Relationship Id="rId23" Type="http://schemas.openxmlformats.org/officeDocument/2006/relationships/slideLayout" Target="../slideLayouts/slideLayout421.xml"/><Relationship Id="rId28" Type="http://schemas.openxmlformats.org/officeDocument/2006/relationships/slideLayout" Target="../slideLayouts/slideLayout426.xml"/><Relationship Id="rId36" Type="http://schemas.openxmlformats.org/officeDocument/2006/relationships/image" Target="../media/image96.svg"/><Relationship Id="rId10" Type="http://schemas.openxmlformats.org/officeDocument/2006/relationships/slideLayout" Target="../slideLayouts/slideLayout408.xml"/><Relationship Id="rId19" Type="http://schemas.openxmlformats.org/officeDocument/2006/relationships/slideLayout" Target="../slideLayouts/slideLayout417.xml"/><Relationship Id="rId31" Type="http://schemas.openxmlformats.org/officeDocument/2006/relationships/slideLayout" Target="../slideLayouts/slideLayout429.xml"/><Relationship Id="rId4" Type="http://schemas.openxmlformats.org/officeDocument/2006/relationships/slideLayout" Target="../slideLayouts/slideLayout402.xml"/><Relationship Id="rId9" Type="http://schemas.openxmlformats.org/officeDocument/2006/relationships/slideLayout" Target="../slideLayouts/slideLayout407.xml"/><Relationship Id="rId14" Type="http://schemas.openxmlformats.org/officeDocument/2006/relationships/slideLayout" Target="../slideLayouts/slideLayout412.xml"/><Relationship Id="rId22" Type="http://schemas.openxmlformats.org/officeDocument/2006/relationships/slideLayout" Target="../slideLayouts/slideLayout420.xml"/><Relationship Id="rId27" Type="http://schemas.openxmlformats.org/officeDocument/2006/relationships/slideLayout" Target="../slideLayouts/slideLayout425.xml"/><Relationship Id="rId30" Type="http://schemas.openxmlformats.org/officeDocument/2006/relationships/slideLayout" Target="../slideLayouts/slideLayout428.xml"/><Relationship Id="rId35" Type="http://schemas.openxmlformats.org/officeDocument/2006/relationships/image" Target="../media/image58.png"/><Relationship Id="rId8" Type="http://schemas.openxmlformats.org/officeDocument/2006/relationships/slideLayout" Target="../slideLayouts/slideLayout40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0.xml"/><Relationship Id="rId41" Type="http://schemas.openxmlformats.org/officeDocument/2006/relationships/image" Target="../media/image59.svg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103.xml"/><Relationship Id="rId37" Type="http://schemas.openxmlformats.org/officeDocument/2006/relationships/slideLayout" Target="../slideLayouts/slideLayout108.xml"/><Relationship Id="rId40" Type="http://schemas.openxmlformats.org/officeDocument/2006/relationships/image" Target="../media/image58.png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36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31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101.xml"/><Relationship Id="rId35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1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19" Type="http://schemas.openxmlformats.org/officeDocument/2006/relationships/image" Target="../media/image84.png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8.xml"/><Relationship Id="rId18" Type="http://schemas.openxmlformats.org/officeDocument/2006/relationships/slideLayout" Target="../slideLayouts/slideLayout163.xml"/><Relationship Id="rId26" Type="http://schemas.openxmlformats.org/officeDocument/2006/relationships/slideLayout" Target="../slideLayouts/slideLayout171.xml"/><Relationship Id="rId21" Type="http://schemas.openxmlformats.org/officeDocument/2006/relationships/slideLayout" Target="../slideLayouts/slideLayout166.xml"/><Relationship Id="rId34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17" Type="http://schemas.openxmlformats.org/officeDocument/2006/relationships/slideLayout" Target="../slideLayouts/slideLayout162.xml"/><Relationship Id="rId25" Type="http://schemas.openxmlformats.org/officeDocument/2006/relationships/slideLayout" Target="../slideLayouts/slideLayout170.xml"/><Relationship Id="rId33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47.xml"/><Relationship Id="rId16" Type="http://schemas.openxmlformats.org/officeDocument/2006/relationships/slideLayout" Target="../slideLayouts/slideLayout161.xml"/><Relationship Id="rId20" Type="http://schemas.openxmlformats.org/officeDocument/2006/relationships/slideLayout" Target="../slideLayouts/slideLayout165.xml"/><Relationship Id="rId29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24" Type="http://schemas.openxmlformats.org/officeDocument/2006/relationships/slideLayout" Target="../slideLayouts/slideLayout169.xml"/><Relationship Id="rId32" Type="http://schemas.openxmlformats.org/officeDocument/2006/relationships/slideLayout" Target="../slideLayouts/slideLayout177.xml"/><Relationship Id="rId37" Type="http://schemas.openxmlformats.org/officeDocument/2006/relationships/image" Target="../media/image96.svg"/><Relationship Id="rId5" Type="http://schemas.openxmlformats.org/officeDocument/2006/relationships/slideLayout" Target="../slideLayouts/slideLayout150.xml"/><Relationship Id="rId15" Type="http://schemas.openxmlformats.org/officeDocument/2006/relationships/slideLayout" Target="../slideLayouts/slideLayout160.xml"/><Relationship Id="rId23" Type="http://schemas.openxmlformats.org/officeDocument/2006/relationships/slideLayout" Target="../slideLayouts/slideLayout168.xml"/><Relationship Id="rId28" Type="http://schemas.openxmlformats.org/officeDocument/2006/relationships/slideLayout" Target="../slideLayouts/slideLayout173.xml"/><Relationship Id="rId36" Type="http://schemas.openxmlformats.org/officeDocument/2006/relationships/image" Target="../media/image58.png"/><Relationship Id="rId10" Type="http://schemas.openxmlformats.org/officeDocument/2006/relationships/slideLayout" Target="../slideLayouts/slideLayout155.xml"/><Relationship Id="rId19" Type="http://schemas.openxmlformats.org/officeDocument/2006/relationships/slideLayout" Target="../slideLayouts/slideLayout164.xml"/><Relationship Id="rId31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9.xml"/><Relationship Id="rId22" Type="http://schemas.openxmlformats.org/officeDocument/2006/relationships/slideLayout" Target="../slideLayouts/slideLayout167.xml"/><Relationship Id="rId27" Type="http://schemas.openxmlformats.org/officeDocument/2006/relationships/slideLayout" Target="../slideLayouts/slideLayout172.xml"/><Relationship Id="rId30" Type="http://schemas.openxmlformats.org/officeDocument/2006/relationships/slideLayout" Target="../slideLayouts/slideLayout175.xml"/><Relationship Id="rId35" Type="http://schemas.openxmlformats.org/officeDocument/2006/relationships/theme" Target="../theme/theme7.xml"/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92.xml"/><Relationship Id="rId18" Type="http://schemas.openxmlformats.org/officeDocument/2006/relationships/slideLayout" Target="../slideLayouts/slideLayout197.xml"/><Relationship Id="rId26" Type="http://schemas.openxmlformats.org/officeDocument/2006/relationships/image" Target="../media/image59.svg"/><Relationship Id="rId3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6.xml"/><Relationship Id="rId25" Type="http://schemas.openxmlformats.org/officeDocument/2006/relationships/image" Target="../media/image58.png"/><Relationship Id="rId2" Type="http://schemas.openxmlformats.org/officeDocument/2006/relationships/slideLayout" Target="../slideLayouts/slideLayout181.xml"/><Relationship Id="rId16" Type="http://schemas.openxmlformats.org/officeDocument/2006/relationships/slideLayout" Target="../slideLayouts/slideLayout195.xml"/><Relationship Id="rId20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24" Type="http://schemas.openxmlformats.org/officeDocument/2006/relationships/theme" Target="../theme/theme8.xml"/><Relationship Id="rId5" Type="http://schemas.openxmlformats.org/officeDocument/2006/relationships/slideLayout" Target="../slideLayouts/slideLayout184.xml"/><Relationship Id="rId15" Type="http://schemas.openxmlformats.org/officeDocument/2006/relationships/slideLayout" Target="../slideLayouts/slideLayout194.xml"/><Relationship Id="rId23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189.xml"/><Relationship Id="rId19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93.xml"/><Relationship Id="rId22" Type="http://schemas.openxmlformats.org/officeDocument/2006/relationships/slideLayout" Target="../slideLayouts/slideLayout20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0.xml"/><Relationship Id="rId13" Type="http://schemas.openxmlformats.org/officeDocument/2006/relationships/slideLayout" Target="../slideLayouts/slideLayout215.xml"/><Relationship Id="rId18" Type="http://schemas.openxmlformats.org/officeDocument/2006/relationships/slideLayout" Target="../slideLayouts/slideLayout220.xml"/><Relationship Id="rId26" Type="http://schemas.openxmlformats.org/officeDocument/2006/relationships/image" Target="../media/image58.png"/><Relationship Id="rId3" Type="http://schemas.openxmlformats.org/officeDocument/2006/relationships/slideLayout" Target="../slideLayouts/slideLayout205.xml"/><Relationship Id="rId21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09.xml"/><Relationship Id="rId12" Type="http://schemas.openxmlformats.org/officeDocument/2006/relationships/slideLayout" Target="../slideLayouts/slideLayout214.xml"/><Relationship Id="rId17" Type="http://schemas.openxmlformats.org/officeDocument/2006/relationships/slideLayout" Target="../slideLayouts/slideLayout219.xml"/><Relationship Id="rId25" Type="http://schemas.openxmlformats.org/officeDocument/2006/relationships/theme" Target="../theme/theme9.xml"/><Relationship Id="rId2" Type="http://schemas.openxmlformats.org/officeDocument/2006/relationships/slideLayout" Target="../slideLayouts/slideLayout204.xml"/><Relationship Id="rId16" Type="http://schemas.openxmlformats.org/officeDocument/2006/relationships/slideLayout" Target="../slideLayouts/slideLayout218.xml"/><Relationship Id="rId20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13.xml"/><Relationship Id="rId24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07.xml"/><Relationship Id="rId15" Type="http://schemas.openxmlformats.org/officeDocument/2006/relationships/slideLayout" Target="../slideLayouts/slideLayout217.xml"/><Relationship Id="rId23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12.xml"/><Relationship Id="rId19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11.xml"/><Relationship Id="rId14" Type="http://schemas.openxmlformats.org/officeDocument/2006/relationships/slideLayout" Target="../slideLayouts/slideLayout216.xml"/><Relationship Id="rId22" Type="http://schemas.openxmlformats.org/officeDocument/2006/relationships/slideLayout" Target="../slideLayouts/slideLayout224.xml"/><Relationship Id="rId27" Type="http://schemas.openxmlformats.org/officeDocument/2006/relationships/image" Target="../media/image5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741A1-44B6-8E96-9345-0C91054DF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000" y="1825625"/>
            <a:ext cx="1092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BF5F2-57EC-1458-8EAB-FDD565B4A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fld id="{A1386E00-FEB9-4948-8786-D40D5ED0BD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14">
            <a:extLst>
              <a:ext uri="{FF2B5EF4-FFF2-40B4-BE49-F238E27FC236}">
                <a16:creationId xmlns:a16="http://schemas.microsoft.com/office/drawing/2014/main" id="{B155BF47-AADC-CB26-D82E-3A5568D0B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244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20" r:id="rId2"/>
    <p:sldLayoutId id="2147483786" r:id="rId3"/>
    <p:sldLayoutId id="2147483926" r:id="rId4"/>
    <p:sldLayoutId id="2147483688" r:id="rId5"/>
    <p:sldLayoutId id="2147483654" r:id="rId6"/>
    <p:sldLayoutId id="2147483697" r:id="rId7"/>
    <p:sldLayoutId id="2147483725" r:id="rId8"/>
    <p:sldLayoutId id="2147483903" r:id="rId9"/>
    <p:sldLayoutId id="2147483723" r:id="rId10"/>
    <p:sldLayoutId id="2147483699" r:id="rId11"/>
    <p:sldLayoutId id="2147483656" r:id="rId12"/>
    <p:sldLayoutId id="2147483728" r:id="rId13"/>
    <p:sldLayoutId id="2147483717" r:id="rId14"/>
    <p:sldLayoutId id="2147483698" r:id="rId15"/>
    <p:sldLayoutId id="2147483927" r:id="rId16"/>
    <p:sldLayoutId id="2147483787" r:id="rId17"/>
    <p:sldLayoutId id="2147483701" r:id="rId18"/>
    <p:sldLayoutId id="2147483702" r:id="rId19"/>
    <p:sldLayoutId id="2147483905" r:id="rId20"/>
    <p:sldLayoutId id="2147483921" r:id="rId21"/>
    <p:sldLayoutId id="2147483922" r:id="rId22"/>
    <p:sldLayoutId id="2147483873" r:id="rId23"/>
    <p:sldLayoutId id="2147483886" r:id="rId24"/>
    <p:sldLayoutId id="2147483874" r:id="rId25"/>
    <p:sldLayoutId id="2147483875" r:id="rId26"/>
    <p:sldLayoutId id="2147483876" r:id="rId27"/>
    <p:sldLayoutId id="2147483877" r:id="rId28"/>
    <p:sldLayoutId id="2147483878" r:id="rId29"/>
    <p:sldLayoutId id="2147483924" r:id="rId30"/>
    <p:sldLayoutId id="2147483880" r:id="rId31"/>
    <p:sldLayoutId id="2147483881" r:id="rId32"/>
    <p:sldLayoutId id="2147483883" r:id="rId33"/>
    <p:sldLayoutId id="2147483884" r:id="rId34"/>
    <p:sldLayoutId id="2147483888" r:id="rId35"/>
    <p:sldLayoutId id="2147483897" r:id="rId36"/>
    <p:sldLayoutId id="2147483898" r:id="rId37"/>
    <p:sldLayoutId id="2147483899" r:id="rId38"/>
    <p:sldLayoutId id="2147483900" r:id="rId39"/>
    <p:sldLayoutId id="2147483896" r:id="rId40"/>
    <p:sldLayoutId id="2147483686" r:id="rId41"/>
    <p:sldLayoutId id="2147483692" r:id="rId42"/>
    <p:sldLayoutId id="2147483925" r:id="rId43"/>
    <p:sldLayoutId id="2147484144" r:id="rId44"/>
    <p:sldLayoutId id="2147484147" r:id="rId45"/>
    <p:sldLayoutId id="2147484148" r:id="rId46"/>
    <p:sldLayoutId id="2147484151" r:id="rId47"/>
    <p:sldLayoutId id="2147484186" r:id="rId48"/>
    <p:sldLayoutId id="2147484187" r:id="rId49"/>
    <p:sldLayoutId id="2147484188" r:id="rId5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norite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enorit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norit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enorit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Tenorite" pitchFamily="2" charset="0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Tenorit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B6EB4B-8454-F849-99C7-086008075B6C}"/>
              </a:ext>
            </a:extLst>
          </p:cNvPr>
          <p:cNvSpPr txBox="1"/>
          <p:nvPr userDrawn="1"/>
        </p:nvSpPr>
        <p:spPr>
          <a:xfrm>
            <a:off x="11690786" y="6643512"/>
            <a:ext cx="370561" cy="153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15C38953-DF1F-4041-BA21-EA60F7F9EAC8}" type="slidenum">
              <a:rPr lang="en-US" sz="999" b="1" i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999" b="1" i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E4E8C5B4-2EE2-9A44-9351-11CDB6055862}"/>
              </a:ext>
            </a:extLst>
          </p:cNvPr>
          <p:cNvPicPr>
            <a:picLocks noChangeAspect="1"/>
          </p:cNvPicPr>
          <p:nvPr userDrawn="1"/>
        </p:nvPicPr>
        <p:blipFill>
          <a:blip r:embed="rId5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rcRect/>
          <a:stretch/>
        </p:blipFill>
        <p:spPr>
          <a:xfrm>
            <a:off x="361299" y="6429741"/>
            <a:ext cx="832116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1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0" r:id="rId1"/>
    <p:sldLayoutId id="2147484361" r:id="rId2"/>
    <p:sldLayoutId id="2147484362" r:id="rId3"/>
    <p:sldLayoutId id="2147484363" r:id="rId4"/>
    <p:sldLayoutId id="2147484364" r:id="rId5"/>
    <p:sldLayoutId id="2147484365" r:id="rId6"/>
    <p:sldLayoutId id="2147484366" r:id="rId7"/>
    <p:sldLayoutId id="2147484367" r:id="rId8"/>
    <p:sldLayoutId id="2147484368" r:id="rId9"/>
    <p:sldLayoutId id="2147484369" r:id="rId10"/>
    <p:sldLayoutId id="2147484370" r:id="rId11"/>
    <p:sldLayoutId id="2147484371" r:id="rId12"/>
    <p:sldLayoutId id="2147484372" r:id="rId13"/>
    <p:sldLayoutId id="2147484373" r:id="rId14"/>
    <p:sldLayoutId id="2147484374" r:id="rId15"/>
    <p:sldLayoutId id="2147484375" r:id="rId16"/>
    <p:sldLayoutId id="2147484376" r:id="rId17"/>
    <p:sldLayoutId id="2147484377" r:id="rId18"/>
    <p:sldLayoutId id="2147484378" r:id="rId19"/>
    <p:sldLayoutId id="2147484379" r:id="rId20"/>
    <p:sldLayoutId id="2147484380" r:id="rId21"/>
    <p:sldLayoutId id="2147484381" r:id="rId22"/>
    <p:sldLayoutId id="2147484382" r:id="rId23"/>
    <p:sldLayoutId id="2147484383" r:id="rId24"/>
    <p:sldLayoutId id="2147484384" r:id="rId25"/>
    <p:sldLayoutId id="2147484385" r:id="rId26"/>
    <p:sldLayoutId id="2147484386" r:id="rId27"/>
    <p:sldLayoutId id="2147484387" r:id="rId28"/>
    <p:sldLayoutId id="2147484388" r:id="rId29"/>
    <p:sldLayoutId id="2147484389" r:id="rId30"/>
    <p:sldLayoutId id="2147484390" r:id="rId31"/>
    <p:sldLayoutId id="2147484391" r:id="rId32"/>
    <p:sldLayoutId id="2147484392" r:id="rId33"/>
    <p:sldLayoutId id="2147484393" r:id="rId34"/>
    <p:sldLayoutId id="2147484394" r:id="rId35"/>
    <p:sldLayoutId id="2147484395" r:id="rId36"/>
    <p:sldLayoutId id="2147484396" r:id="rId37"/>
    <p:sldLayoutId id="2147484397" r:id="rId38"/>
    <p:sldLayoutId id="2147484398" r:id="rId39"/>
    <p:sldLayoutId id="2147484399" r:id="rId40"/>
    <p:sldLayoutId id="2147484400" r:id="rId41"/>
    <p:sldLayoutId id="2147484401" r:id="rId42"/>
    <p:sldLayoutId id="2147484402" r:id="rId43"/>
    <p:sldLayoutId id="2147484403" r:id="rId44"/>
    <p:sldLayoutId id="2147484404" r:id="rId45"/>
    <p:sldLayoutId id="2147484405" r:id="rId46"/>
    <p:sldLayoutId id="2147484406" r:id="rId47"/>
    <p:sldLayoutId id="2147484407" r:id="rId48"/>
    <p:sldLayoutId id="2147484408" r:id="rId49"/>
    <p:sldLayoutId id="2147484409" r:id="rId50"/>
    <p:sldLayoutId id="2147484410" r:id="rId51"/>
    <p:sldLayoutId id="2147484411" r:id="rId52"/>
    <p:sldLayoutId id="2147484412" r:id="rId53"/>
    <p:sldLayoutId id="2147484413" r:id="rId54"/>
    <p:sldLayoutId id="2147484414" r:id="rId55"/>
  </p:sldLayoutIdLst>
  <p:txStyles>
    <p:titleStyle>
      <a:lvl1pPr algn="l" defTabSz="1218067" rtl="0" eaLnBrk="1" latinLnBrk="0" hangingPunct="1">
        <a:lnSpc>
          <a:spcPct val="90000"/>
        </a:lnSpc>
        <a:spcBef>
          <a:spcPct val="0"/>
        </a:spcBef>
        <a:buNone/>
        <a:defRPr sz="58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518" indent="-304518" algn="l" defTabSz="1218067" rtl="0" eaLnBrk="1" latinLnBrk="0" hangingPunct="1">
        <a:lnSpc>
          <a:spcPct val="90000"/>
        </a:lnSpc>
        <a:spcBef>
          <a:spcPts val="1332"/>
        </a:spcBef>
        <a:buFont typeface="Arial"/>
        <a:buChar char="•"/>
        <a:defRPr sz="3729" kern="1200">
          <a:solidFill>
            <a:schemeClr val="tx1"/>
          </a:solidFill>
          <a:latin typeface="+mn-lt"/>
          <a:ea typeface="+mn-ea"/>
          <a:cs typeface="+mn-cs"/>
        </a:defRPr>
      </a:lvl1pPr>
      <a:lvl2pPr marL="913554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85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1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51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88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958718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567755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5176785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7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67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4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34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76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06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43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73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A4A3A4"/>
          </p15:clr>
        </p15:guide>
        <p15:guide id="2" pos="7296">
          <p15:clr>
            <a:srgbClr val="A4A3A4"/>
          </p15:clr>
        </p15:guide>
        <p15:guide id="3" orient="horz" pos="288">
          <p15:clr>
            <a:srgbClr val="A4A3A4"/>
          </p15:clr>
        </p15:guide>
        <p15:guide id="4" orient="horz" pos="3888">
          <p15:clr>
            <a:srgbClr val="A4A3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85045F-DEBC-4C9F-8C2F-A2FA2F4F7BFA}"/>
              </a:ext>
            </a:extLst>
          </p:cNvPr>
          <p:cNvSpPr txBox="1"/>
          <p:nvPr userDrawn="1"/>
        </p:nvSpPr>
        <p:spPr>
          <a:xfrm>
            <a:off x="11690786" y="6643512"/>
            <a:ext cx="370561" cy="153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15C38953-DF1F-4041-BA21-EA60F7F9EAC8}" type="slidenum">
              <a:rPr lang="en-US" sz="999" b="1" i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999" b="1" i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30BD41D2-1927-FA40-87FE-35D365BBAF1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361299" y="6429741"/>
            <a:ext cx="832116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2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6" r:id="rId1"/>
    <p:sldLayoutId id="2147484417" r:id="rId2"/>
    <p:sldLayoutId id="2147484418" r:id="rId3"/>
    <p:sldLayoutId id="2147484419" r:id="rId4"/>
    <p:sldLayoutId id="2147484420" r:id="rId5"/>
    <p:sldLayoutId id="2147484421" r:id="rId6"/>
    <p:sldLayoutId id="2147484422" r:id="rId7"/>
    <p:sldLayoutId id="2147484423" r:id="rId8"/>
    <p:sldLayoutId id="2147484424" r:id="rId9"/>
    <p:sldLayoutId id="2147484425" r:id="rId10"/>
    <p:sldLayoutId id="2147484426" r:id="rId11"/>
    <p:sldLayoutId id="2147484427" r:id="rId12"/>
    <p:sldLayoutId id="2147484428" r:id="rId13"/>
    <p:sldLayoutId id="2147484429" r:id="rId14"/>
    <p:sldLayoutId id="2147484430" r:id="rId15"/>
    <p:sldLayoutId id="2147484431" r:id="rId16"/>
    <p:sldLayoutId id="2147484432" r:id="rId17"/>
    <p:sldLayoutId id="2147484433" r:id="rId18"/>
    <p:sldLayoutId id="214748443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A4A3A4"/>
          </p15:clr>
        </p15:guide>
        <p15:guide id="2" pos="5472">
          <p15:clr>
            <a:srgbClr val="A4A3A4"/>
          </p15:clr>
        </p15:guide>
        <p15:guide id="3" orient="horz" pos="230">
          <p15:clr>
            <a:srgbClr val="A4A3A4"/>
          </p15:clr>
        </p15:guide>
        <p15:guide id="4" orient="horz" pos="2915">
          <p15:clr>
            <a:srgbClr val="A4A3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42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  <p:sldLayoutId id="214748444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A4A3A4"/>
          </p15:clr>
        </p15:guide>
        <p15:guide id="2" pos="5472">
          <p15:clr>
            <a:srgbClr val="A4A3A4"/>
          </p15:clr>
        </p15:guide>
        <p15:guide id="3" orient="horz" pos="230">
          <p15:clr>
            <a:srgbClr val="A4A3A4"/>
          </p15:clr>
        </p15:guide>
        <p15:guide id="4" orient="horz" pos="2915">
          <p15:clr>
            <a:srgbClr val="A4A3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BF5F2-57EC-1458-8EAB-FDD565B4A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1323" y="6380841"/>
            <a:ext cx="360986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741A1-44B6-8E96-9345-0C91054DF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000" y="1825625"/>
            <a:ext cx="1092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>
            <a:extLst>
              <a:ext uri="{FF2B5EF4-FFF2-40B4-BE49-F238E27FC236}">
                <a16:creationId xmlns:a16="http://schemas.microsoft.com/office/drawing/2014/main" id="{B155BF47-AADC-CB26-D82E-3A5568D0B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617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norite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enorit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norit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enorit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Tenorite" pitchFamily="2" charset="0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Tenorit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B6EB4B-8454-F849-99C7-086008075B6C}"/>
              </a:ext>
            </a:extLst>
          </p:cNvPr>
          <p:cNvSpPr txBox="1"/>
          <p:nvPr userDrawn="1"/>
        </p:nvSpPr>
        <p:spPr>
          <a:xfrm>
            <a:off x="11690786" y="6643512"/>
            <a:ext cx="370561" cy="153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15C38953-DF1F-4041-BA21-EA60F7F9EAC8}" type="slidenum">
              <a:rPr lang="en-US" sz="999" b="1" i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999" b="1" i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E4E8C5B4-2EE2-9A44-9351-11CDB605586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361299" y="6429741"/>
            <a:ext cx="832116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1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3" r:id="rId1"/>
    <p:sldLayoutId id="2147484464" r:id="rId2"/>
    <p:sldLayoutId id="2147484465" r:id="rId3"/>
    <p:sldLayoutId id="2147484466" r:id="rId4"/>
    <p:sldLayoutId id="2147484467" r:id="rId5"/>
    <p:sldLayoutId id="2147484468" r:id="rId6"/>
    <p:sldLayoutId id="2147484469" r:id="rId7"/>
    <p:sldLayoutId id="2147484470" r:id="rId8"/>
    <p:sldLayoutId id="2147484471" r:id="rId9"/>
    <p:sldLayoutId id="2147484472" r:id="rId10"/>
    <p:sldLayoutId id="2147484473" r:id="rId11"/>
    <p:sldLayoutId id="2147484474" r:id="rId12"/>
    <p:sldLayoutId id="2147484475" r:id="rId13"/>
    <p:sldLayoutId id="2147484476" r:id="rId14"/>
    <p:sldLayoutId id="2147484477" r:id="rId15"/>
  </p:sldLayoutIdLst>
  <p:txStyles>
    <p:titleStyle>
      <a:lvl1pPr algn="l" defTabSz="1218067" rtl="0" eaLnBrk="1" latinLnBrk="0" hangingPunct="1">
        <a:lnSpc>
          <a:spcPct val="90000"/>
        </a:lnSpc>
        <a:spcBef>
          <a:spcPct val="0"/>
        </a:spcBef>
        <a:buNone/>
        <a:defRPr sz="58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518" indent="-304518" algn="l" defTabSz="1218067" rtl="0" eaLnBrk="1" latinLnBrk="0" hangingPunct="1">
        <a:lnSpc>
          <a:spcPct val="90000"/>
        </a:lnSpc>
        <a:spcBef>
          <a:spcPts val="1332"/>
        </a:spcBef>
        <a:buFont typeface="Arial"/>
        <a:buChar char="•"/>
        <a:defRPr sz="3729" kern="1200">
          <a:solidFill>
            <a:schemeClr val="tx1"/>
          </a:solidFill>
          <a:latin typeface="+mn-lt"/>
          <a:ea typeface="+mn-ea"/>
          <a:cs typeface="+mn-cs"/>
        </a:defRPr>
      </a:lvl1pPr>
      <a:lvl2pPr marL="913554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85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1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51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88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958718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567755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5176785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7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67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4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34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76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06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43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73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741A1-44B6-8E96-9345-0C91054DF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000" y="1825625"/>
            <a:ext cx="1092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BF5F2-57EC-1458-8EAB-FDD565B4A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1324" y="6380841"/>
            <a:ext cx="360986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>
            <a:extLst>
              <a:ext uri="{FF2B5EF4-FFF2-40B4-BE49-F238E27FC236}">
                <a16:creationId xmlns:a16="http://schemas.microsoft.com/office/drawing/2014/main" id="{B155BF47-AADC-CB26-D82E-3A5568D0B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7" name="Picture 26" descr="A blue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4E72E1F0-5CCB-65F5-FA3D-3BB8210042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4915" y="6335769"/>
            <a:ext cx="699048" cy="174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7DCA12-E889-1093-75D5-6E77D44C9E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18816" y="6327126"/>
            <a:ext cx="24330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100" b="0" i="0" spc="0">
                <a:solidFill>
                  <a:schemeClr val="bg1">
                    <a:lumMod val="75000"/>
                  </a:schemeClr>
                </a:solidFill>
                <a:effectLst/>
                <a:latin typeface="Tenorite" pitchFamily="2" charset="0"/>
              </a:rPr>
              <a:t>Confidential - Proprietary to AHEAD</a:t>
            </a:r>
            <a:endParaRPr lang="en-US" sz="1100" i="0" spc="0">
              <a:solidFill>
                <a:schemeClr val="bg1">
                  <a:lumMod val="75000"/>
                </a:schemeClr>
              </a:solidFill>
              <a:latin typeface="Tenori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85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1" r:id="rId1"/>
    <p:sldLayoutId id="2147484482" r:id="rId2"/>
    <p:sldLayoutId id="2147484483" r:id="rId3"/>
    <p:sldLayoutId id="2147484484" r:id="rId4"/>
    <p:sldLayoutId id="2147484485" r:id="rId5"/>
    <p:sldLayoutId id="2147484486" r:id="rId6"/>
    <p:sldLayoutId id="2147484487" r:id="rId7"/>
    <p:sldLayoutId id="2147484488" r:id="rId8"/>
    <p:sldLayoutId id="2147484489" r:id="rId9"/>
    <p:sldLayoutId id="2147484490" r:id="rId10"/>
    <p:sldLayoutId id="2147484491" r:id="rId11"/>
    <p:sldLayoutId id="2147484492" r:id="rId12"/>
    <p:sldLayoutId id="2147484493" r:id="rId13"/>
    <p:sldLayoutId id="2147484494" r:id="rId14"/>
    <p:sldLayoutId id="2147484495" r:id="rId15"/>
    <p:sldLayoutId id="2147484496" r:id="rId16"/>
    <p:sldLayoutId id="2147484497" r:id="rId17"/>
    <p:sldLayoutId id="2147484498" r:id="rId18"/>
    <p:sldLayoutId id="2147484499" r:id="rId19"/>
    <p:sldLayoutId id="2147484500" r:id="rId20"/>
    <p:sldLayoutId id="2147484501" r:id="rId21"/>
    <p:sldLayoutId id="2147484502" r:id="rId22"/>
    <p:sldLayoutId id="2147484503" r:id="rId23"/>
    <p:sldLayoutId id="2147484504" r:id="rId24"/>
    <p:sldLayoutId id="2147484505" r:id="rId25"/>
    <p:sldLayoutId id="2147484506" r:id="rId26"/>
    <p:sldLayoutId id="2147484507" r:id="rId27"/>
    <p:sldLayoutId id="2147484508" r:id="rId28"/>
    <p:sldLayoutId id="2147484509" r:id="rId29"/>
    <p:sldLayoutId id="2147484510" r:id="rId30"/>
    <p:sldLayoutId id="2147484511" r:id="rId31"/>
    <p:sldLayoutId id="2147484512" r:id="rId32"/>
    <p:sldLayoutId id="2147484513" r:id="rId33"/>
    <p:sldLayoutId id="2147484514" r:id="rId34"/>
    <p:sldLayoutId id="2147484515" r:id="rId35"/>
    <p:sldLayoutId id="2147484516" r:id="rId36"/>
    <p:sldLayoutId id="2147484517" r:id="rId37"/>
    <p:sldLayoutId id="2147484518" r:id="rId38"/>
    <p:sldLayoutId id="2147484519" r:id="rId39"/>
    <p:sldLayoutId id="2147484520" r:id="rId40"/>
    <p:sldLayoutId id="2147484521" r:id="rId41"/>
    <p:sldLayoutId id="2147484522" r:id="rId42"/>
    <p:sldLayoutId id="2147484523" r:id="rId43"/>
    <p:sldLayoutId id="2147484524" r:id="rId44"/>
    <p:sldLayoutId id="2147484527" r:id="rId45"/>
    <p:sldLayoutId id="2147484528" r:id="rId46"/>
    <p:sldLayoutId id="2147484529" r:id="rId47"/>
    <p:sldLayoutId id="2147484530" r:id="rId4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norite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enorit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norit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enorit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Tenorite" pitchFamily="2" charset="0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Tenorit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832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2" r:id="rId1"/>
    <p:sldLayoutId id="2147484533" r:id="rId2"/>
    <p:sldLayoutId id="2147484534" r:id="rId3"/>
    <p:sldLayoutId id="2147484535" r:id="rId4"/>
    <p:sldLayoutId id="2147484536" r:id="rId5"/>
    <p:sldLayoutId id="2147484537" r:id="rId6"/>
    <p:sldLayoutId id="2147484538" r:id="rId7"/>
    <p:sldLayoutId id="2147484539" r:id="rId8"/>
    <p:sldLayoutId id="2147484540" r:id="rId9"/>
    <p:sldLayoutId id="2147484541" r:id="rId10"/>
    <p:sldLayoutId id="2147484542" r:id="rId11"/>
    <p:sldLayoutId id="2147484543" r:id="rId12"/>
    <p:sldLayoutId id="2147484544" r:id="rId13"/>
    <p:sldLayoutId id="2147484545" r:id="rId14"/>
    <p:sldLayoutId id="214748454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85045F-DEBC-4C9F-8C2F-A2FA2F4F7BFA}"/>
              </a:ext>
            </a:extLst>
          </p:cNvPr>
          <p:cNvSpPr txBox="1"/>
          <p:nvPr userDrawn="1"/>
        </p:nvSpPr>
        <p:spPr>
          <a:xfrm>
            <a:off x="11690786" y="6643512"/>
            <a:ext cx="370561" cy="153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15C38953-DF1F-4041-BA21-EA60F7F9EAC8}" type="slidenum">
              <a:rPr lang="en-US" sz="999" b="1" i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999" b="1" i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30BD41D2-1927-FA40-87FE-35D365BBAF18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361299" y="6429741"/>
            <a:ext cx="832116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8" r:id="rId1"/>
    <p:sldLayoutId id="2147484549" r:id="rId2"/>
    <p:sldLayoutId id="2147484550" r:id="rId3"/>
    <p:sldLayoutId id="2147484551" r:id="rId4"/>
    <p:sldLayoutId id="2147484552" r:id="rId5"/>
    <p:sldLayoutId id="2147484553" r:id="rId6"/>
    <p:sldLayoutId id="2147484554" r:id="rId7"/>
    <p:sldLayoutId id="2147484555" r:id="rId8"/>
    <p:sldLayoutId id="2147484556" r:id="rId9"/>
    <p:sldLayoutId id="2147484557" r:id="rId10"/>
    <p:sldLayoutId id="2147484558" r:id="rId11"/>
    <p:sldLayoutId id="2147484559" r:id="rId12"/>
    <p:sldLayoutId id="2147484560" r:id="rId13"/>
    <p:sldLayoutId id="2147484561" r:id="rId14"/>
    <p:sldLayoutId id="2147484562" r:id="rId15"/>
    <p:sldLayoutId id="2147484563" r:id="rId16"/>
    <p:sldLayoutId id="2147484564" r:id="rId17"/>
    <p:sldLayoutId id="2147484565" r:id="rId18"/>
    <p:sldLayoutId id="2147484566" r:id="rId19"/>
    <p:sldLayoutId id="2147484567" r:id="rId20"/>
    <p:sldLayoutId id="2147484568" r:id="rId21"/>
    <p:sldLayoutId id="2147484569" r:id="rId22"/>
    <p:sldLayoutId id="2147484570" r:id="rId23"/>
    <p:sldLayoutId id="2147484571" r:id="rId24"/>
    <p:sldLayoutId id="2147484572" r:id="rId25"/>
    <p:sldLayoutId id="2147484573" r:id="rId26"/>
    <p:sldLayoutId id="2147484574" r:id="rId27"/>
    <p:sldLayoutId id="2147484575" r:id="rId28"/>
    <p:sldLayoutId id="2147484576" r:id="rId29"/>
    <p:sldLayoutId id="2147484577" r:id="rId30"/>
    <p:sldLayoutId id="2147484579" r:id="rId31"/>
    <p:sldLayoutId id="2147484580" r:id="rId32"/>
    <p:sldLayoutId id="214748458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A4A3A4"/>
          </p15:clr>
        </p15:guide>
        <p15:guide id="2" pos="5472">
          <p15:clr>
            <a:srgbClr val="A4A3A4"/>
          </p15:clr>
        </p15:guide>
        <p15:guide id="3" orient="horz" pos="230">
          <p15:clr>
            <a:srgbClr val="A4A3A4"/>
          </p15:clr>
        </p15:guide>
        <p15:guide id="4" orient="horz" pos="291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293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  <p:sldLayoutId id="2147483947" r:id="rId18"/>
    <p:sldLayoutId id="2147483950" r:id="rId19"/>
    <p:sldLayoutId id="2147483951" r:id="rId20"/>
    <p:sldLayoutId id="2147483952" r:id="rId21"/>
  </p:sldLayoutIdLst>
  <p:txStyles>
    <p:titleStyle>
      <a:lvl1pPr algn="l" defTabSz="1218072" rtl="0" eaLnBrk="1" latinLnBrk="0" hangingPunct="1">
        <a:lnSpc>
          <a:spcPct val="90000"/>
        </a:lnSpc>
        <a:spcBef>
          <a:spcPct val="0"/>
        </a:spcBef>
        <a:buNone/>
        <a:defRPr sz="58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518" indent="-304518" algn="l" defTabSz="1218072" rtl="0" eaLnBrk="1" latinLnBrk="0" hangingPunct="1">
        <a:lnSpc>
          <a:spcPct val="90000"/>
        </a:lnSpc>
        <a:spcBef>
          <a:spcPts val="1332"/>
        </a:spcBef>
        <a:buFont typeface="Arial"/>
        <a:buChar char="•"/>
        <a:defRPr sz="3730" kern="1200">
          <a:solidFill>
            <a:schemeClr val="tx1"/>
          </a:solidFill>
          <a:latin typeface="+mn-lt"/>
          <a:ea typeface="+mn-ea"/>
          <a:cs typeface="+mn-cs"/>
        </a:defRPr>
      </a:lvl1pPr>
      <a:lvl2pPr marL="913554" indent="-304518" algn="l" defTabSz="1218072" rtl="0" eaLnBrk="1" latinLnBrk="0" hangingPunct="1">
        <a:lnSpc>
          <a:spcPct val="90000"/>
        </a:lnSpc>
        <a:spcBef>
          <a:spcPts val="666"/>
        </a:spcBef>
        <a:buFont typeface="Arial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0" indent="-304518" algn="l" defTabSz="1218072" rtl="0" eaLnBrk="1" latinLnBrk="0" hangingPunct="1">
        <a:lnSpc>
          <a:spcPct val="90000"/>
        </a:lnSpc>
        <a:spcBef>
          <a:spcPts val="666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6" indent="-304518" algn="l" defTabSz="1218072" rtl="0" eaLnBrk="1" latinLnBrk="0" hangingPunct="1">
        <a:lnSpc>
          <a:spcPct val="90000"/>
        </a:lnSpc>
        <a:spcBef>
          <a:spcPts val="666"/>
        </a:spcBef>
        <a:buFont typeface="Arial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8" algn="l" defTabSz="1218072" rtl="0" eaLnBrk="1" latinLnBrk="0" hangingPunct="1">
        <a:lnSpc>
          <a:spcPct val="90000"/>
        </a:lnSpc>
        <a:spcBef>
          <a:spcPts val="666"/>
        </a:spcBef>
        <a:buFont typeface="Arial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8" algn="l" defTabSz="1218072" rtl="0" eaLnBrk="1" latinLnBrk="0" hangingPunct="1">
        <a:lnSpc>
          <a:spcPct val="90000"/>
        </a:lnSpc>
        <a:spcBef>
          <a:spcPts val="666"/>
        </a:spcBef>
        <a:buFont typeface="Arial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5" indent="-304518" algn="l" defTabSz="1218072" rtl="0" eaLnBrk="1" latinLnBrk="0" hangingPunct="1">
        <a:lnSpc>
          <a:spcPct val="90000"/>
        </a:lnSpc>
        <a:spcBef>
          <a:spcPts val="666"/>
        </a:spcBef>
        <a:buFont typeface="Arial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1" indent="-304518" algn="l" defTabSz="1218072" rtl="0" eaLnBrk="1" latinLnBrk="0" hangingPunct="1">
        <a:lnSpc>
          <a:spcPct val="90000"/>
        </a:lnSpc>
        <a:spcBef>
          <a:spcPts val="666"/>
        </a:spcBef>
        <a:buFont typeface="Arial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7" indent="-304518" algn="l" defTabSz="1218072" rtl="0" eaLnBrk="1" latinLnBrk="0" hangingPunct="1">
        <a:lnSpc>
          <a:spcPct val="90000"/>
        </a:lnSpc>
        <a:spcBef>
          <a:spcPts val="666"/>
        </a:spcBef>
        <a:buFont typeface="Arial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8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4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1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7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289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85045F-DEBC-4C9F-8C2F-A2FA2F4F7BFA}"/>
              </a:ext>
            </a:extLst>
          </p:cNvPr>
          <p:cNvSpPr txBox="1"/>
          <p:nvPr userDrawn="1"/>
        </p:nvSpPr>
        <p:spPr>
          <a:xfrm>
            <a:off x="11690786" y="6643512"/>
            <a:ext cx="370561" cy="153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15C38953-DF1F-4041-BA21-EA60F7F9EAC8}" type="slidenum">
              <a:rPr lang="en-US" sz="999" b="1" i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999" b="1" i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30BD41D2-1927-FA40-87FE-35D365BBAF18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361299" y="6429741"/>
            <a:ext cx="832116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77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  <p:sldLayoutId id="2147484057" r:id="rId12"/>
    <p:sldLayoutId id="2147484058" r:id="rId13"/>
    <p:sldLayoutId id="2147484059" r:id="rId14"/>
    <p:sldLayoutId id="2147484060" r:id="rId15"/>
    <p:sldLayoutId id="2147484061" r:id="rId16"/>
    <p:sldLayoutId id="2147484118" r:id="rId17"/>
    <p:sldLayoutId id="2147484119" r:id="rId18"/>
    <p:sldLayoutId id="2147484120" r:id="rId19"/>
    <p:sldLayoutId id="2147484121" r:id="rId20"/>
    <p:sldLayoutId id="2147484122" r:id="rId21"/>
    <p:sldLayoutId id="2147484123" r:id="rId22"/>
    <p:sldLayoutId id="2147484124" r:id="rId23"/>
    <p:sldLayoutId id="2147484125" r:id="rId24"/>
    <p:sldLayoutId id="2147484126" r:id="rId25"/>
    <p:sldLayoutId id="2147484127" r:id="rId26"/>
    <p:sldLayoutId id="2147484128" r:id="rId27"/>
    <p:sldLayoutId id="2147484129" r:id="rId28"/>
    <p:sldLayoutId id="2147484130" r:id="rId29"/>
    <p:sldLayoutId id="2147484131" r:id="rId30"/>
    <p:sldLayoutId id="2147484132" r:id="rId31"/>
    <p:sldLayoutId id="2147484133" r:id="rId32"/>
    <p:sldLayoutId id="2147484134" r:id="rId33"/>
    <p:sldLayoutId id="2147484135" r:id="rId34"/>
    <p:sldLayoutId id="2147484136" r:id="rId35"/>
    <p:sldLayoutId id="2147484137" r:id="rId36"/>
    <p:sldLayoutId id="2147484138" r:id="rId37"/>
    <p:sldLayoutId id="2147484139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A4A3A4"/>
          </p15:clr>
        </p15:guide>
        <p15:guide id="2" pos="7296">
          <p15:clr>
            <a:srgbClr val="A4A3A4"/>
          </p15:clr>
        </p15:guide>
        <p15:guide id="3" orient="horz" pos="288">
          <p15:clr>
            <a:srgbClr val="A4A3A4"/>
          </p15:clr>
        </p15:guide>
        <p15:guide id="4" orient="horz" pos="3888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2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8" r:id="rId4"/>
    <p:sldLayoutId id="2147484069" r:id="rId5"/>
    <p:sldLayoutId id="2147484070" r:id="rId6"/>
    <p:sldLayoutId id="2147484071" r:id="rId7"/>
    <p:sldLayoutId id="2147484072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A4A3A4"/>
          </p15:clr>
        </p15:guide>
        <p15:guide id="2" pos="5472">
          <p15:clr>
            <a:srgbClr val="A4A3A4"/>
          </p15:clr>
        </p15:guide>
        <p15:guide id="3" orient="horz" pos="230">
          <p15:clr>
            <a:srgbClr val="A4A3A4"/>
          </p15:clr>
        </p15:guide>
        <p15:guide id="4" orient="horz" pos="291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97103BB0-2489-9442-95F2-680AFD4FB31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516065"/>
            <a:ext cx="304800" cy="609036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228600 h 457200"/>
              <a:gd name="connsiteX2" fmla="*/ 0 w 228600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457200">
                <a:moveTo>
                  <a:pt x="0" y="0"/>
                </a:moveTo>
                <a:cubicBezTo>
                  <a:pt x="126252" y="0"/>
                  <a:pt x="228600" y="102348"/>
                  <a:pt x="228600" y="228600"/>
                </a:cubicBezTo>
                <a:cubicBezTo>
                  <a:pt x="228600" y="354852"/>
                  <a:pt x="126252" y="457200"/>
                  <a:pt x="0" y="45720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6A726-5D91-584B-9DEF-9BC2D3013786}"/>
              </a:ext>
            </a:extLst>
          </p:cNvPr>
          <p:cNvSpPr txBox="1"/>
          <p:nvPr userDrawn="1"/>
        </p:nvSpPr>
        <p:spPr>
          <a:xfrm>
            <a:off x="11690774" y="6643512"/>
            <a:ext cx="370561" cy="153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15C38953-DF1F-4041-BA21-EA60F7F9EAC8}" type="slidenum">
              <a:rPr lang="en-US" sz="999" b="1" i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999" b="1" i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1B43CF-E3D6-9B4E-A3E1-F3B4B90A76F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073" y="6418351"/>
            <a:ext cx="1094020" cy="27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5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  <p:sldLayoutId id="214748411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3554" rtl="0" eaLnBrk="1" latinLnBrk="0" hangingPunct="1">
        <a:lnSpc>
          <a:spcPct val="90000"/>
        </a:lnSpc>
        <a:spcBef>
          <a:spcPct val="0"/>
        </a:spcBef>
        <a:buNone/>
        <a:defRPr sz="43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389" indent="-228389" algn="l" defTabSz="913554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797" kern="1200">
          <a:solidFill>
            <a:schemeClr val="tx1"/>
          </a:solidFill>
          <a:latin typeface="+mn-lt"/>
          <a:ea typeface="+mn-ea"/>
          <a:cs typeface="+mn-cs"/>
        </a:defRPr>
      </a:lvl1pPr>
      <a:lvl2pPr marL="685166" indent="-228389" algn="l" defTabSz="913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141943" indent="-228389" algn="l" defTabSz="913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98720" indent="-228389" algn="l" defTabSz="913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5497" indent="-228389" algn="l" defTabSz="913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512274" indent="-228389" algn="l" defTabSz="913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69051" indent="-228389" algn="l" defTabSz="913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5828" indent="-228389" algn="l" defTabSz="913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2605" indent="-228389" algn="l" defTabSz="913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554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777" algn="l" defTabSz="913554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554" algn="l" defTabSz="913554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331" algn="l" defTabSz="913554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108" algn="l" defTabSz="913554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885" algn="l" defTabSz="913554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0663" algn="l" defTabSz="913554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7440" algn="l" defTabSz="913554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4217" algn="l" defTabSz="913554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4">
            <a:extLst>
              <a:ext uri="{FF2B5EF4-FFF2-40B4-BE49-F238E27FC236}">
                <a16:creationId xmlns:a16="http://schemas.microsoft.com/office/drawing/2014/main" id="{41D144E2-6210-3382-8C9E-651CC8FA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65125"/>
            <a:ext cx="1092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76CF3FC-DC44-7674-72FE-324C624C3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4937" y="6346060"/>
            <a:ext cx="360986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fld id="{A1386E00-FEB9-4948-8786-D40D5ED0B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1D8941B6-11B8-DBB5-C93C-79B17C302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5923" y="6346060"/>
            <a:ext cx="4114800" cy="154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spc="100" baseline="0">
                <a:solidFill>
                  <a:schemeClr val="tx1"/>
                </a:solidFill>
                <a:latin typeface="Tenorite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84541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norite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PT Serif" panose="020A0603040505020204" pitchFamily="18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norit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norit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85045F-DEBC-4C9F-8C2F-A2FA2F4F7BFA}"/>
              </a:ext>
            </a:extLst>
          </p:cNvPr>
          <p:cNvSpPr txBox="1"/>
          <p:nvPr userDrawn="1"/>
        </p:nvSpPr>
        <p:spPr>
          <a:xfrm>
            <a:off x="11690786" y="6643512"/>
            <a:ext cx="370561" cy="153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15C38953-DF1F-4041-BA21-EA60F7F9EAC8}" type="slidenum">
              <a:rPr lang="en-US" sz="999" b="1" i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999" b="1" i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30BD41D2-1927-FA40-87FE-35D365BBAF18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361299" y="6429741"/>
            <a:ext cx="832116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99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7" r:id="rId1"/>
    <p:sldLayoutId id="2147484268" r:id="rId2"/>
    <p:sldLayoutId id="2147484269" r:id="rId3"/>
    <p:sldLayoutId id="2147484270" r:id="rId4"/>
    <p:sldLayoutId id="2147484271" r:id="rId5"/>
    <p:sldLayoutId id="2147484272" r:id="rId6"/>
    <p:sldLayoutId id="2147484273" r:id="rId7"/>
    <p:sldLayoutId id="2147484274" r:id="rId8"/>
    <p:sldLayoutId id="2147484275" r:id="rId9"/>
    <p:sldLayoutId id="2147484276" r:id="rId10"/>
    <p:sldLayoutId id="2147484277" r:id="rId11"/>
    <p:sldLayoutId id="2147484278" r:id="rId12"/>
    <p:sldLayoutId id="2147484279" r:id="rId13"/>
    <p:sldLayoutId id="2147484280" r:id="rId14"/>
    <p:sldLayoutId id="2147484281" r:id="rId15"/>
    <p:sldLayoutId id="2147484282" r:id="rId16"/>
    <p:sldLayoutId id="2147484283" r:id="rId17"/>
    <p:sldLayoutId id="2147484284" r:id="rId18"/>
    <p:sldLayoutId id="2147484285" r:id="rId19"/>
    <p:sldLayoutId id="2147484286" r:id="rId20"/>
    <p:sldLayoutId id="2147484287" r:id="rId21"/>
    <p:sldLayoutId id="2147484288" r:id="rId22"/>
    <p:sldLayoutId id="2147484289" r:id="rId23"/>
    <p:sldLayoutId id="2147484290" r:id="rId24"/>
    <p:sldLayoutId id="2147484291" r:id="rId25"/>
    <p:sldLayoutId id="2147484292" r:id="rId26"/>
    <p:sldLayoutId id="2147484294" r:id="rId27"/>
    <p:sldLayoutId id="2147484295" r:id="rId28"/>
    <p:sldLayoutId id="2147484296" r:id="rId29"/>
    <p:sldLayoutId id="2147484299" r:id="rId30"/>
    <p:sldLayoutId id="2147484300" r:id="rId31"/>
    <p:sldLayoutId id="2147484302" r:id="rId32"/>
    <p:sldLayoutId id="2147484303" r:id="rId33"/>
    <p:sldLayoutId id="2147484306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A4A3A4"/>
          </p15:clr>
        </p15:guide>
        <p15:guide id="2" pos="5472">
          <p15:clr>
            <a:srgbClr val="A4A3A4"/>
          </p15:clr>
        </p15:guide>
        <p15:guide id="3" orient="horz" pos="230">
          <p15:clr>
            <a:srgbClr val="A4A3A4"/>
          </p15:clr>
        </p15:guide>
        <p15:guide id="4" orient="horz" pos="2915">
          <p15:clr>
            <a:srgbClr val="A4A3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B6EB4B-8454-F849-99C7-086008075B6C}"/>
              </a:ext>
            </a:extLst>
          </p:cNvPr>
          <p:cNvSpPr txBox="1"/>
          <p:nvPr userDrawn="1"/>
        </p:nvSpPr>
        <p:spPr>
          <a:xfrm>
            <a:off x="11690786" y="6643512"/>
            <a:ext cx="370561" cy="153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15C38953-DF1F-4041-BA21-EA60F7F9EAC8}" type="slidenum">
              <a:rPr lang="en-US" sz="999" b="1" i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999" b="1" i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E4E8C5B4-2EE2-9A44-9351-11CDB6055862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361299" y="6429741"/>
            <a:ext cx="832116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7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  <p:sldLayoutId id="2147484320" r:id="rId12"/>
    <p:sldLayoutId id="2147484321" r:id="rId13"/>
    <p:sldLayoutId id="2147484322" r:id="rId14"/>
    <p:sldLayoutId id="2147484323" r:id="rId15"/>
    <p:sldLayoutId id="2147484324" r:id="rId16"/>
    <p:sldLayoutId id="2147484325" r:id="rId17"/>
    <p:sldLayoutId id="2147484327" r:id="rId18"/>
    <p:sldLayoutId id="2147484328" r:id="rId19"/>
    <p:sldLayoutId id="2147484329" r:id="rId20"/>
    <p:sldLayoutId id="2147484330" r:id="rId21"/>
    <p:sldLayoutId id="2147484331" r:id="rId22"/>
    <p:sldLayoutId id="2147484332" r:id="rId23"/>
  </p:sldLayoutIdLst>
  <p:txStyles>
    <p:titleStyle>
      <a:lvl1pPr algn="l" defTabSz="1218067" rtl="0" eaLnBrk="1" latinLnBrk="0" hangingPunct="1">
        <a:lnSpc>
          <a:spcPct val="90000"/>
        </a:lnSpc>
        <a:spcBef>
          <a:spcPct val="0"/>
        </a:spcBef>
        <a:buNone/>
        <a:defRPr sz="58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518" indent="-304518" algn="l" defTabSz="1218067" rtl="0" eaLnBrk="1" latinLnBrk="0" hangingPunct="1">
        <a:lnSpc>
          <a:spcPct val="90000"/>
        </a:lnSpc>
        <a:spcBef>
          <a:spcPts val="1332"/>
        </a:spcBef>
        <a:buFont typeface="Arial"/>
        <a:buChar char="•"/>
        <a:defRPr sz="3729" kern="1200">
          <a:solidFill>
            <a:schemeClr val="tx1"/>
          </a:solidFill>
          <a:latin typeface="+mn-lt"/>
          <a:ea typeface="+mn-ea"/>
          <a:cs typeface="+mn-cs"/>
        </a:defRPr>
      </a:lvl1pPr>
      <a:lvl2pPr marL="913554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85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1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51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88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958718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567755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5176785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7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67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4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34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76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06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43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73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08">
          <p15:clr>
            <a:srgbClr val="A4A3A4"/>
          </p15:clr>
        </p15:guide>
        <p15:guide id="2" pos="7296">
          <p15:clr>
            <a:srgbClr val="A4A3A4"/>
          </p15:clr>
        </p15:guide>
        <p15:guide id="3" orient="horz" pos="408">
          <p15:clr>
            <a:srgbClr val="A4A3A4"/>
          </p15:clr>
        </p15:guide>
        <p15:guide id="4" orient="horz" pos="3888">
          <p15:clr>
            <a:srgbClr val="A4A3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B6EB4B-8454-F849-99C7-086008075B6C}"/>
              </a:ext>
            </a:extLst>
          </p:cNvPr>
          <p:cNvSpPr txBox="1"/>
          <p:nvPr userDrawn="1"/>
        </p:nvSpPr>
        <p:spPr>
          <a:xfrm>
            <a:off x="11690786" y="6643512"/>
            <a:ext cx="370561" cy="153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15C38953-DF1F-4041-BA21-EA60F7F9EAC8}" type="slidenum">
              <a:rPr lang="en-US" sz="999" b="1" i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999" b="1" i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E4E8C5B4-2EE2-9A44-9351-11CDB6055862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361299" y="6429741"/>
            <a:ext cx="832116" cy="1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1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4" r:id="rId1"/>
    <p:sldLayoutId id="2147484335" r:id="rId2"/>
    <p:sldLayoutId id="2147484336" r:id="rId3"/>
    <p:sldLayoutId id="2147484337" r:id="rId4"/>
    <p:sldLayoutId id="2147484338" r:id="rId5"/>
    <p:sldLayoutId id="2147484339" r:id="rId6"/>
    <p:sldLayoutId id="2147484340" r:id="rId7"/>
    <p:sldLayoutId id="2147484341" r:id="rId8"/>
    <p:sldLayoutId id="2147484342" r:id="rId9"/>
    <p:sldLayoutId id="2147484343" r:id="rId10"/>
    <p:sldLayoutId id="2147484344" r:id="rId11"/>
    <p:sldLayoutId id="2147484345" r:id="rId12"/>
    <p:sldLayoutId id="2147484346" r:id="rId13"/>
    <p:sldLayoutId id="2147484347" r:id="rId14"/>
    <p:sldLayoutId id="2147484348" r:id="rId15"/>
    <p:sldLayoutId id="2147484349" r:id="rId16"/>
    <p:sldLayoutId id="2147484351" r:id="rId17"/>
    <p:sldLayoutId id="2147484352" r:id="rId18"/>
    <p:sldLayoutId id="2147484353" r:id="rId19"/>
    <p:sldLayoutId id="2147484354" r:id="rId20"/>
    <p:sldLayoutId id="2147484355" r:id="rId21"/>
    <p:sldLayoutId id="2147484356" r:id="rId22"/>
    <p:sldLayoutId id="2147484357" r:id="rId23"/>
    <p:sldLayoutId id="2147484358" r:id="rId24"/>
  </p:sldLayoutIdLst>
  <p:hf hdr="0" ftr="0" dt="0"/>
  <p:txStyles>
    <p:titleStyle>
      <a:lvl1pPr algn="l" defTabSz="1218067" rtl="0" eaLnBrk="1" latinLnBrk="0" hangingPunct="1">
        <a:lnSpc>
          <a:spcPct val="90000"/>
        </a:lnSpc>
        <a:spcBef>
          <a:spcPct val="0"/>
        </a:spcBef>
        <a:buNone/>
        <a:defRPr sz="58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518" indent="-304518" algn="l" defTabSz="1218067" rtl="0" eaLnBrk="1" latinLnBrk="0" hangingPunct="1">
        <a:lnSpc>
          <a:spcPct val="90000"/>
        </a:lnSpc>
        <a:spcBef>
          <a:spcPts val="1332"/>
        </a:spcBef>
        <a:buFont typeface="Arial"/>
        <a:buChar char="•"/>
        <a:defRPr sz="3729" kern="1200">
          <a:solidFill>
            <a:schemeClr val="tx1"/>
          </a:solidFill>
          <a:latin typeface="+mn-lt"/>
          <a:ea typeface="+mn-ea"/>
          <a:cs typeface="+mn-cs"/>
        </a:defRPr>
      </a:lvl1pPr>
      <a:lvl2pPr marL="913554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85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1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51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88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958718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567755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5176785" indent="-304518" algn="l" defTabSz="1218067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7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67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4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34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76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06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43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73" algn="l" defTabSz="121806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A4A3A4"/>
          </p15:clr>
        </p15:guide>
        <p15:guide id="2" pos="7296">
          <p15:clr>
            <a:srgbClr val="A4A3A4"/>
          </p15:clr>
        </p15:guide>
        <p15:guide id="3" orient="horz" pos="288">
          <p15:clr>
            <a:srgbClr val="A4A3A4"/>
          </p15:clr>
        </p15:guide>
        <p15:guide id="4" orient="horz" pos="3888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CF87-2A8C-98DE-7957-047B701C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Schedule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E32EE6-1A9D-E248-38EC-74B79724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6E00-FEB9-4948-8786-D40D5ED0BD9B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42F61E-1E2B-E97C-628A-D3401606256C}"/>
              </a:ext>
            </a:extLst>
          </p:cNvPr>
          <p:cNvGrpSpPr/>
          <p:nvPr/>
        </p:nvGrpSpPr>
        <p:grpSpPr>
          <a:xfrm>
            <a:off x="581025" y="668836"/>
            <a:ext cx="11091863" cy="5765302"/>
            <a:chOff x="581025" y="668836"/>
            <a:chExt cx="11091863" cy="57653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F89515-4FE8-EEEA-F310-526DDF128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025" y="668836"/>
              <a:ext cx="11029950" cy="571200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9C75A1-63F7-FFF5-3F04-E0E840F06C42}"/>
                </a:ext>
              </a:extLst>
            </p:cNvPr>
            <p:cNvSpPr/>
            <p:nvPr/>
          </p:nvSpPr>
          <p:spPr>
            <a:xfrm>
              <a:off x="10772775" y="5986463"/>
              <a:ext cx="900113" cy="447675"/>
            </a:xfrm>
            <a:prstGeom prst="rect">
              <a:avLst/>
            </a:pr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4411468"/>
      </p:ext>
    </p:extLst>
  </p:cSld>
  <p:clrMapOvr>
    <a:masterClrMapping/>
  </p:clrMapOvr>
</p:sld>
</file>

<file path=ppt/theme/theme1.xml><?xml version="1.0" encoding="utf-8"?>
<a:theme xmlns:a="http://schemas.openxmlformats.org/drawingml/2006/main" name="AHEAD 2024 Theme">
  <a:themeElements>
    <a:clrScheme name="AHEAD-2024">
      <a:dk1>
        <a:srgbClr val="102033"/>
      </a:dk1>
      <a:lt1>
        <a:srgbClr val="FFFFFF"/>
      </a:lt1>
      <a:dk2>
        <a:srgbClr val="123A61"/>
      </a:dk2>
      <a:lt2>
        <a:srgbClr val="ECF1F3"/>
      </a:lt2>
      <a:accent1>
        <a:srgbClr val="009FDC"/>
      </a:accent1>
      <a:accent2>
        <a:srgbClr val="1C4CBF"/>
      </a:accent2>
      <a:accent3>
        <a:srgbClr val="00B388"/>
      </a:accent3>
      <a:accent4>
        <a:srgbClr val="006666"/>
      </a:accent4>
      <a:accent5>
        <a:srgbClr val="FAC849"/>
      </a:accent5>
      <a:accent6>
        <a:srgbClr val="113A60"/>
      </a:accent6>
      <a:hlink>
        <a:srgbClr val="009FDC"/>
      </a:hlink>
      <a:folHlink>
        <a:srgbClr val="123A61"/>
      </a:folHlink>
    </a:clrScheme>
    <a:fontScheme name="Custom 1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6_Titles, Agendas, Transitions, Thank You">
  <a:themeElements>
    <a:clrScheme name="2022 AHEAD">
      <a:dk1>
        <a:srgbClr val="333333"/>
      </a:dk1>
      <a:lt1>
        <a:srgbClr val="FFFFFF"/>
      </a:lt1>
      <a:dk2>
        <a:srgbClr val="000000"/>
      </a:dk2>
      <a:lt2>
        <a:srgbClr val="E0E1E1"/>
      </a:lt2>
      <a:accent1>
        <a:srgbClr val="009FDC"/>
      </a:accent1>
      <a:accent2>
        <a:srgbClr val="005DA8"/>
      </a:accent2>
      <a:accent3>
        <a:srgbClr val="5EAA80"/>
      </a:accent3>
      <a:accent4>
        <a:srgbClr val="368686"/>
      </a:accent4>
      <a:accent5>
        <a:srgbClr val="FAC849"/>
      </a:accent5>
      <a:accent6>
        <a:srgbClr val="0E2E51"/>
      </a:accent6>
      <a:hlink>
        <a:srgbClr val="009FDC"/>
      </a:hlink>
      <a:folHlink>
        <a:srgbClr val="123A61"/>
      </a:folHlink>
    </a:clrScheme>
    <a:fontScheme name="Custom 1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Executive">
  <a:themeElements>
    <a:clrScheme name="2022 AHEAD">
      <a:dk1>
        <a:srgbClr val="333333"/>
      </a:dk1>
      <a:lt1>
        <a:srgbClr val="FFFFFF"/>
      </a:lt1>
      <a:dk2>
        <a:srgbClr val="000000"/>
      </a:dk2>
      <a:lt2>
        <a:srgbClr val="E0E1E1"/>
      </a:lt2>
      <a:accent1>
        <a:srgbClr val="009FDC"/>
      </a:accent1>
      <a:accent2>
        <a:srgbClr val="005DA8"/>
      </a:accent2>
      <a:accent3>
        <a:srgbClr val="5EAA80"/>
      </a:accent3>
      <a:accent4>
        <a:srgbClr val="368686"/>
      </a:accent4>
      <a:accent5>
        <a:srgbClr val="FAC849"/>
      </a:accent5>
      <a:accent6>
        <a:srgbClr val="0E2E51"/>
      </a:accent6>
      <a:hlink>
        <a:srgbClr val="009FDC"/>
      </a:hlink>
      <a:folHlink>
        <a:srgbClr val="123A61"/>
      </a:folHlink>
    </a:clrScheme>
    <a:fontScheme name="Custom 1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Executive">
  <a:themeElements>
    <a:clrScheme name="AHEAD 2024">
      <a:dk1>
        <a:srgbClr val="102033"/>
      </a:dk1>
      <a:lt1>
        <a:srgbClr val="FFFFFF"/>
      </a:lt1>
      <a:dk2>
        <a:srgbClr val="123A61"/>
      </a:dk2>
      <a:lt2>
        <a:srgbClr val="E0E1E1"/>
      </a:lt2>
      <a:accent1>
        <a:srgbClr val="009FDC"/>
      </a:accent1>
      <a:accent2>
        <a:srgbClr val="1C4CBF"/>
      </a:accent2>
      <a:accent3>
        <a:srgbClr val="00B388"/>
      </a:accent3>
      <a:accent4>
        <a:srgbClr val="006666"/>
      </a:accent4>
      <a:accent5>
        <a:srgbClr val="FAC849"/>
      </a:accent5>
      <a:accent6>
        <a:srgbClr val="113A60"/>
      </a:accent6>
      <a:hlink>
        <a:srgbClr val="009FDC"/>
      </a:hlink>
      <a:folHlink>
        <a:srgbClr val="123A61"/>
      </a:folHlink>
    </a:clrScheme>
    <a:fontScheme name="Custom 1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5C3E9"/>
        </a:solid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Exec Deck Slide Master">
  <a:themeElements>
    <a:clrScheme name="AHEAD-2024">
      <a:dk1>
        <a:srgbClr val="102033"/>
      </a:dk1>
      <a:lt1>
        <a:srgbClr val="FFFFFF"/>
      </a:lt1>
      <a:dk2>
        <a:srgbClr val="123A61"/>
      </a:dk2>
      <a:lt2>
        <a:srgbClr val="ECF1F3"/>
      </a:lt2>
      <a:accent1>
        <a:srgbClr val="009FDC"/>
      </a:accent1>
      <a:accent2>
        <a:srgbClr val="1C4CBF"/>
      </a:accent2>
      <a:accent3>
        <a:srgbClr val="00B388"/>
      </a:accent3>
      <a:accent4>
        <a:srgbClr val="006666"/>
      </a:accent4>
      <a:accent5>
        <a:srgbClr val="FAC849"/>
      </a:accent5>
      <a:accent6>
        <a:srgbClr val="113A60"/>
      </a:accent6>
      <a:hlink>
        <a:srgbClr val="009FDC"/>
      </a:hlink>
      <a:folHlink>
        <a:srgbClr val="123A61"/>
      </a:folHlink>
    </a:clrScheme>
    <a:fontScheme name="Custom 1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3_Titles, Agendas, Transitions, Thank You">
  <a:themeElements>
    <a:clrScheme name="2022 AHEAD">
      <a:dk1>
        <a:srgbClr val="333333"/>
      </a:dk1>
      <a:lt1>
        <a:srgbClr val="FFFFFF"/>
      </a:lt1>
      <a:dk2>
        <a:srgbClr val="000000"/>
      </a:dk2>
      <a:lt2>
        <a:srgbClr val="E0E1E1"/>
      </a:lt2>
      <a:accent1>
        <a:srgbClr val="009FDC"/>
      </a:accent1>
      <a:accent2>
        <a:srgbClr val="005DA8"/>
      </a:accent2>
      <a:accent3>
        <a:srgbClr val="5EAA80"/>
      </a:accent3>
      <a:accent4>
        <a:srgbClr val="368686"/>
      </a:accent4>
      <a:accent5>
        <a:srgbClr val="FAC849"/>
      </a:accent5>
      <a:accent6>
        <a:srgbClr val="0E2E51"/>
      </a:accent6>
      <a:hlink>
        <a:srgbClr val="009FDC"/>
      </a:hlink>
      <a:folHlink>
        <a:srgbClr val="123A61"/>
      </a:folHlink>
    </a:clrScheme>
    <a:fontScheme name="Custom 1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AHEAD 2024 Theme">
  <a:themeElements>
    <a:clrScheme name="AHEAD-2024">
      <a:dk1>
        <a:srgbClr val="102033"/>
      </a:dk1>
      <a:lt1>
        <a:srgbClr val="FFFFFF"/>
      </a:lt1>
      <a:dk2>
        <a:srgbClr val="123A61"/>
      </a:dk2>
      <a:lt2>
        <a:srgbClr val="ECF1F3"/>
      </a:lt2>
      <a:accent1>
        <a:srgbClr val="009FDC"/>
      </a:accent1>
      <a:accent2>
        <a:srgbClr val="1C4CBF"/>
      </a:accent2>
      <a:accent3>
        <a:srgbClr val="00B388"/>
      </a:accent3>
      <a:accent4>
        <a:srgbClr val="006666"/>
      </a:accent4>
      <a:accent5>
        <a:srgbClr val="FAC849"/>
      </a:accent5>
      <a:accent6>
        <a:srgbClr val="113A60"/>
      </a:accent6>
      <a:hlink>
        <a:srgbClr val="009FDC"/>
      </a:hlink>
      <a:folHlink>
        <a:srgbClr val="123A61"/>
      </a:folHlink>
    </a:clrScheme>
    <a:fontScheme name="Custom 1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Custom Design">
  <a:themeElements>
    <a:clrScheme name="AHEAD 2023">
      <a:dk1>
        <a:srgbClr val="333333"/>
      </a:dk1>
      <a:lt1>
        <a:srgbClr val="FFFFFF"/>
      </a:lt1>
      <a:dk2>
        <a:srgbClr val="000000"/>
      </a:dk2>
      <a:lt2>
        <a:srgbClr val="E0E1E1"/>
      </a:lt2>
      <a:accent1>
        <a:srgbClr val="009FDC"/>
      </a:accent1>
      <a:accent2>
        <a:srgbClr val="005DA8"/>
      </a:accent2>
      <a:accent3>
        <a:srgbClr val="5EAA80"/>
      </a:accent3>
      <a:accent4>
        <a:srgbClr val="368686"/>
      </a:accent4>
      <a:accent5>
        <a:srgbClr val="FAC849"/>
      </a:accent5>
      <a:accent6>
        <a:srgbClr val="0E2E51"/>
      </a:accent6>
      <a:hlink>
        <a:srgbClr val="009FDC"/>
      </a:hlink>
      <a:folHlink>
        <a:srgbClr val="123A6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5_Executive">
  <a:themeElements>
    <a:clrScheme name="2022 AHEAD">
      <a:dk1>
        <a:srgbClr val="333333"/>
      </a:dk1>
      <a:lt1>
        <a:srgbClr val="FFFFFF"/>
      </a:lt1>
      <a:dk2>
        <a:srgbClr val="000000"/>
      </a:dk2>
      <a:lt2>
        <a:srgbClr val="E0E1E1"/>
      </a:lt2>
      <a:accent1>
        <a:srgbClr val="009FDC"/>
      </a:accent1>
      <a:accent2>
        <a:srgbClr val="005DA8"/>
      </a:accent2>
      <a:accent3>
        <a:srgbClr val="5EAA80"/>
      </a:accent3>
      <a:accent4>
        <a:srgbClr val="368686"/>
      </a:accent4>
      <a:accent5>
        <a:srgbClr val="FAC849"/>
      </a:accent5>
      <a:accent6>
        <a:srgbClr val="0E2E51"/>
      </a:accent6>
      <a:hlink>
        <a:srgbClr val="009FDC"/>
      </a:hlink>
      <a:folHlink>
        <a:srgbClr val="123A61"/>
      </a:folHlink>
    </a:clrScheme>
    <a:fontScheme name="Custom 1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Titles, Agendas, Transitions, Thank You">
  <a:themeElements>
    <a:clrScheme name="2020 AHEAD">
      <a:dk1>
        <a:srgbClr val="000000"/>
      </a:dk1>
      <a:lt1>
        <a:srgbClr val="FFFFFF"/>
      </a:lt1>
      <a:dk2>
        <a:srgbClr val="333333"/>
      </a:dk2>
      <a:lt2>
        <a:srgbClr val="E0E1E1"/>
      </a:lt2>
      <a:accent1>
        <a:srgbClr val="009FDC"/>
      </a:accent1>
      <a:accent2>
        <a:srgbClr val="005DA8"/>
      </a:accent2>
      <a:accent3>
        <a:srgbClr val="A7D0AD"/>
      </a:accent3>
      <a:accent4>
        <a:srgbClr val="60AC7F"/>
      </a:accent4>
      <a:accent5>
        <a:srgbClr val="9179B1"/>
      </a:accent5>
      <a:accent6>
        <a:srgbClr val="41247B"/>
      </a:accent6>
      <a:hlink>
        <a:srgbClr val="009FDC"/>
      </a:hlink>
      <a:folHlink>
        <a:srgbClr val="123A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Executive">
  <a:themeElements>
    <a:clrScheme name="2022 AHEAD">
      <a:dk1>
        <a:srgbClr val="333333"/>
      </a:dk1>
      <a:lt1>
        <a:srgbClr val="FFFFFF"/>
      </a:lt1>
      <a:dk2>
        <a:srgbClr val="000000"/>
      </a:dk2>
      <a:lt2>
        <a:srgbClr val="E0E1E1"/>
      </a:lt2>
      <a:accent1>
        <a:srgbClr val="009FDC"/>
      </a:accent1>
      <a:accent2>
        <a:srgbClr val="005DA8"/>
      </a:accent2>
      <a:accent3>
        <a:srgbClr val="5EAA80"/>
      </a:accent3>
      <a:accent4>
        <a:srgbClr val="368686"/>
      </a:accent4>
      <a:accent5>
        <a:srgbClr val="FAC849"/>
      </a:accent5>
      <a:accent6>
        <a:srgbClr val="0E2E51"/>
      </a:accent6>
      <a:hlink>
        <a:srgbClr val="009FDC"/>
      </a:hlink>
      <a:folHlink>
        <a:srgbClr val="123A61"/>
      </a:folHlink>
    </a:clrScheme>
    <a:fontScheme name="Custom 1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Executive">
  <a:themeElements>
    <a:clrScheme name="AHEAD 2024">
      <a:dk1>
        <a:srgbClr val="102033"/>
      </a:dk1>
      <a:lt1>
        <a:srgbClr val="FFFFFF"/>
      </a:lt1>
      <a:dk2>
        <a:srgbClr val="123A61"/>
      </a:dk2>
      <a:lt2>
        <a:srgbClr val="E0E1E1"/>
      </a:lt2>
      <a:accent1>
        <a:srgbClr val="009FDC"/>
      </a:accent1>
      <a:accent2>
        <a:srgbClr val="1C4CBF"/>
      </a:accent2>
      <a:accent3>
        <a:srgbClr val="00B388"/>
      </a:accent3>
      <a:accent4>
        <a:srgbClr val="006666"/>
      </a:accent4>
      <a:accent5>
        <a:srgbClr val="FAC849"/>
      </a:accent5>
      <a:accent6>
        <a:srgbClr val="113A60"/>
      </a:accent6>
      <a:hlink>
        <a:srgbClr val="009FDC"/>
      </a:hlink>
      <a:folHlink>
        <a:srgbClr val="123A61"/>
      </a:folHlink>
    </a:clrScheme>
    <a:fontScheme name="Custom 1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5C3E9"/>
        </a:solid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Enterprise Cloud Teal">
  <a:themeElements>
    <a:clrScheme name="2020 AHEAD">
      <a:dk1>
        <a:srgbClr val="000000"/>
      </a:dk1>
      <a:lt1>
        <a:srgbClr val="FFFFFF"/>
      </a:lt1>
      <a:dk2>
        <a:srgbClr val="333333"/>
      </a:dk2>
      <a:lt2>
        <a:srgbClr val="E0E1E1"/>
      </a:lt2>
      <a:accent1>
        <a:srgbClr val="009FDC"/>
      </a:accent1>
      <a:accent2>
        <a:srgbClr val="005DA8"/>
      </a:accent2>
      <a:accent3>
        <a:srgbClr val="A7D0AD"/>
      </a:accent3>
      <a:accent4>
        <a:srgbClr val="60AC7F"/>
      </a:accent4>
      <a:accent5>
        <a:srgbClr val="9179B1"/>
      </a:accent5>
      <a:accent6>
        <a:srgbClr val="41247B"/>
      </a:accent6>
      <a:hlink>
        <a:srgbClr val="009FDC"/>
      </a:hlink>
      <a:folHlink>
        <a:srgbClr val="123A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AHEAD Executive Overview Master">
  <a:themeElements>
    <a:clrScheme name="AHEAD 2024">
      <a:dk1>
        <a:srgbClr val="102033"/>
      </a:dk1>
      <a:lt1>
        <a:srgbClr val="FFFFFF"/>
      </a:lt1>
      <a:dk2>
        <a:srgbClr val="123A61"/>
      </a:dk2>
      <a:lt2>
        <a:srgbClr val="E0E1E1"/>
      </a:lt2>
      <a:accent1>
        <a:srgbClr val="009FDC"/>
      </a:accent1>
      <a:accent2>
        <a:srgbClr val="1C4CBF"/>
      </a:accent2>
      <a:accent3>
        <a:srgbClr val="00B388"/>
      </a:accent3>
      <a:accent4>
        <a:srgbClr val="006666"/>
      </a:accent4>
      <a:accent5>
        <a:srgbClr val="FAC849"/>
      </a:accent5>
      <a:accent6>
        <a:srgbClr val="113A60"/>
      </a:accent6>
      <a:hlink>
        <a:srgbClr val="009FDC"/>
      </a:hlink>
      <a:folHlink>
        <a:srgbClr val="123A61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2_Executive">
  <a:themeElements>
    <a:clrScheme name="2022 AHEAD">
      <a:dk1>
        <a:srgbClr val="333333"/>
      </a:dk1>
      <a:lt1>
        <a:srgbClr val="FFFFFF"/>
      </a:lt1>
      <a:dk2>
        <a:srgbClr val="000000"/>
      </a:dk2>
      <a:lt2>
        <a:srgbClr val="E0E1E1"/>
      </a:lt2>
      <a:accent1>
        <a:srgbClr val="009FDC"/>
      </a:accent1>
      <a:accent2>
        <a:srgbClr val="005DA8"/>
      </a:accent2>
      <a:accent3>
        <a:srgbClr val="5EAA80"/>
      </a:accent3>
      <a:accent4>
        <a:srgbClr val="368686"/>
      </a:accent4>
      <a:accent5>
        <a:srgbClr val="FAC849"/>
      </a:accent5>
      <a:accent6>
        <a:srgbClr val="0E2E51"/>
      </a:accent6>
      <a:hlink>
        <a:srgbClr val="009FDC"/>
      </a:hlink>
      <a:folHlink>
        <a:srgbClr val="123A61"/>
      </a:folHlink>
    </a:clrScheme>
    <a:fontScheme name="Custom 1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itles, Agendas, Transitions, Thank You">
  <a:themeElements>
    <a:clrScheme name="2022 AHEAD">
      <a:dk1>
        <a:srgbClr val="333333"/>
      </a:dk1>
      <a:lt1>
        <a:srgbClr val="FFFFFF"/>
      </a:lt1>
      <a:dk2>
        <a:srgbClr val="000000"/>
      </a:dk2>
      <a:lt2>
        <a:srgbClr val="E0E1E1"/>
      </a:lt2>
      <a:accent1>
        <a:srgbClr val="009FDC"/>
      </a:accent1>
      <a:accent2>
        <a:srgbClr val="005DA8"/>
      </a:accent2>
      <a:accent3>
        <a:srgbClr val="5EAA80"/>
      </a:accent3>
      <a:accent4>
        <a:srgbClr val="368686"/>
      </a:accent4>
      <a:accent5>
        <a:srgbClr val="FAC849"/>
      </a:accent5>
      <a:accent6>
        <a:srgbClr val="0E2E51"/>
      </a:accent6>
      <a:hlink>
        <a:srgbClr val="009FDC"/>
      </a:hlink>
      <a:folHlink>
        <a:srgbClr val="123A61"/>
      </a:folHlink>
    </a:clrScheme>
    <a:fontScheme name="Custom 1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Titles, Agendas, Transitions, Thank You">
  <a:themeElements>
    <a:clrScheme name="2022 AHEAD">
      <a:dk1>
        <a:srgbClr val="333333"/>
      </a:dk1>
      <a:lt1>
        <a:srgbClr val="FFFFFF"/>
      </a:lt1>
      <a:dk2>
        <a:srgbClr val="000000"/>
      </a:dk2>
      <a:lt2>
        <a:srgbClr val="E0E1E1"/>
      </a:lt2>
      <a:accent1>
        <a:srgbClr val="009FDC"/>
      </a:accent1>
      <a:accent2>
        <a:srgbClr val="005DA8"/>
      </a:accent2>
      <a:accent3>
        <a:srgbClr val="5EAA80"/>
      </a:accent3>
      <a:accent4>
        <a:srgbClr val="368686"/>
      </a:accent4>
      <a:accent5>
        <a:srgbClr val="FAC849"/>
      </a:accent5>
      <a:accent6>
        <a:srgbClr val="0E2E51"/>
      </a:accent6>
      <a:hlink>
        <a:srgbClr val="009FDC"/>
      </a:hlink>
      <a:folHlink>
        <a:srgbClr val="123A61"/>
      </a:folHlink>
    </a:clrScheme>
    <a:fontScheme name="Custom 1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63fb711-4edf-4bbb-ace4-c14082bcb526" xsi:nil="true"/>
    <lcf76f155ced4ddcb4097134ff3c332f xmlns="4e6268f0-085f-4440-bec9-a583e0e3f17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F7BC755B436B42B0317844B05B9F51" ma:contentTypeVersion="16" ma:contentTypeDescription="Create a new document." ma:contentTypeScope="" ma:versionID="9ccb8f36f8329ecc910261e7b6fd24c1">
  <xsd:schema xmlns:xsd="http://www.w3.org/2001/XMLSchema" xmlns:xs="http://www.w3.org/2001/XMLSchema" xmlns:p="http://schemas.microsoft.com/office/2006/metadata/properties" xmlns:ns2="4e6268f0-085f-4440-bec9-a583e0e3f177" xmlns:ns3="363fb711-4edf-4bbb-ace4-c14082bcb526" targetNamespace="http://schemas.microsoft.com/office/2006/metadata/properties" ma:root="true" ma:fieldsID="20e0e77444221bd94a0231f776be877c" ns2:_="" ns3:_="">
    <xsd:import namespace="4e6268f0-085f-4440-bec9-a583e0e3f177"/>
    <xsd:import namespace="363fb711-4edf-4bbb-ace4-c14082bcb5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6268f0-085f-4440-bec9-a583e0e3f1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8cb4bb90-7d99-42a8-a499-419ff5ec35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fb711-4edf-4bbb-ace4-c14082bcb52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420a649c-47ff-4062-be6b-fbbf53bd96e6}" ma:internalName="TaxCatchAll" ma:showField="CatchAllData" ma:web="363fb711-4edf-4bbb-ace4-c14082bcb52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66812C-336E-4716-AF0F-B6F9FC926B03}">
  <ds:schemaRefs>
    <ds:schemaRef ds:uri="http://www.w3.org/XML/1998/namespace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363fb711-4edf-4bbb-ace4-c14082bcb526"/>
    <ds:schemaRef ds:uri="4e6268f0-085f-4440-bec9-a583e0e3f177"/>
  </ds:schemaRefs>
</ds:datastoreItem>
</file>

<file path=customXml/itemProps2.xml><?xml version="1.0" encoding="utf-8"?>
<ds:datastoreItem xmlns:ds="http://schemas.openxmlformats.org/officeDocument/2006/customXml" ds:itemID="{F4D89C96-E84D-4617-A0F4-4468770965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6268f0-085f-4440-bec9-a583e0e3f177"/>
    <ds:schemaRef ds:uri="363fb711-4edf-4bbb-ace4-c14082bcb5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FFE88-78FB-4655-9422-52EB2FF54E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27871</TotalTime>
  <Words>4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1</vt:i4>
      </vt:variant>
    </vt:vector>
  </HeadingPairs>
  <TitlesOfParts>
    <vt:vector size="26" baseType="lpstr">
      <vt:lpstr>Aptos</vt:lpstr>
      <vt:lpstr>Arial</vt:lpstr>
      <vt:lpstr>Calibri</vt:lpstr>
      <vt:lpstr>Open Sans</vt:lpstr>
      <vt:lpstr>Poppins-Medium</vt:lpstr>
      <vt:lpstr>PT Serif</vt:lpstr>
      <vt:lpstr>Tenorite</vt:lpstr>
      <vt:lpstr>Work Sans ExtraLight</vt:lpstr>
      <vt:lpstr>AHEAD 2024 Theme</vt:lpstr>
      <vt:lpstr>1_Titles, Agendas, Transitions, Thank You</vt:lpstr>
      <vt:lpstr>4_Executive</vt:lpstr>
      <vt:lpstr>1_Executive</vt:lpstr>
      <vt:lpstr>Enterprise Cloud Teal</vt:lpstr>
      <vt:lpstr>AHEAD Executive Overview Master</vt:lpstr>
      <vt:lpstr>2_Executive</vt:lpstr>
      <vt:lpstr>Titles, Agendas, Transitions, Thank You</vt:lpstr>
      <vt:lpstr>2_Titles, Agendas, Transitions, Thank You</vt:lpstr>
      <vt:lpstr>6_Titles, Agendas, Transitions, Thank You</vt:lpstr>
      <vt:lpstr>3_Executive</vt:lpstr>
      <vt:lpstr>Executive</vt:lpstr>
      <vt:lpstr>Exec Deck Slide Master</vt:lpstr>
      <vt:lpstr>3_Titles, Agendas, Transitions, Thank You</vt:lpstr>
      <vt:lpstr>1_AHEAD 2024 Theme</vt:lpstr>
      <vt:lpstr>Custom Design</vt:lpstr>
      <vt:lpstr>5_Executive</vt:lpstr>
      <vt:lpstr>Delivery Schedule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Stiefelmayer</dc:creator>
  <cp:lastModifiedBy>Vinnie Lee</cp:lastModifiedBy>
  <cp:revision>70</cp:revision>
  <dcterms:created xsi:type="dcterms:W3CDTF">2024-02-15T16:40:26Z</dcterms:created>
  <dcterms:modified xsi:type="dcterms:W3CDTF">2024-11-09T11:44:58Z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MediaServiceImageTags">
    <vt:lpwstr/>
  </property>
  <property fmtid="{D5CDD505-2E9C-101B-9397-08002B2CF9AE}" pid="4" name="ContentTypeId">
    <vt:lpwstr>0x0101005DF7BC755B436B42B0317844B05B9F51</vt:lpwstr>
  </property>
  <property fmtid="{D5CDD505-2E9C-101B-9397-08002B2CF9AE}" pid="5" name="Industries">
    <vt:lpwstr/>
  </property>
  <property fmtid="{D5CDD505-2E9C-101B-9397-08002B2CF9AE}" pid="6" name="Practices">
    <vt:lpwstr/>
  </property>
  <property fmtid="{D5CDD505-2E9C-101B-9397-08002B2CF9AE}" pid="7" name="OEMs">
    <vt:lpwstr/>
  </property>
  <property fmtid="{D5CDD505-2E9C-101B-9397-08002B2CF9AE}" pid="8" name="Document_x0020_Types">
    <vt:lpwstr/>
  </property>
  <property fmtid="{D5CDD505-2E9C-101B-9397-08002B2CF9AE}" pid="9" name="Tag_x0028_s_x0029_">
    <vt:lpwstr/>
  </property>
  <property fmtid="{D5CDD505-2E9C-101B-9397-08002B2CF9AE}" pid="10" name="Solution">
    <vt:lpwstr/>
  </property>
  <property fmtid="{D5CDD505-2E9C-101B-9397-08002B2CF9AE}" pid="11" name="Document Types">
    <vt:lpwstr/>
  </property>
  <property fmtid="{D5CDD505-2E9C-101B-9397-08002B2CF9AE}" pid="12" name="Tag(s)">
    <vt:lpwstr/>
  </property>
</Properties>
</file>